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2" r:id="rId4"/>
    <p:sldMasterId id="2147483804" r:id="rId5"/>
    <p:sldMasterId id="2147483816" r:id="rId6"/>
    <p:sldMasterId id="2147483828" r:id="rId7"/>
    <p:sldMasterId id="2147483840" r:id="rId8"/>
    <p:sldMasterId id="2147483852" r:id="rId9"/>
    <p:sldMasterId id="2147483864" r:id="rId10"/>
    <p:sldMasterId id="2147483876" r:id="rId11"/>
    <p:sldMasterId id="2147483888" r:id="rId12"/>
  </p:sldMasterIdLst>
  <p:notesMasterIdLst>
    <p:notesMasterId r:id="rId31"/>
  </p:notesMasterIdLst>
  <p:handoutMasterIdLst>
    <p:handoutMasterId r:id="rId32"/>
  </p:handoutMasterIdLst>
  <p:sldIdLst>
    <p:sldId id="256" r:id="rId13"/>
    <p:sldId id="257" r:id="rId14"/>
    <p:sldId id="265" r:id="rId15"/>
    <p:sldId id="258" r:id="rId16"/>
    <p:sldId id="272" r:id="rId17"/>
    <p:sldId id="263" r:id="rId18"/>
    <p:sldId id="262" r:id="rId19"/>
    <p:sldId id="264" r:id="rId20"/>
    <p:sldId id="269" r:id="rId21"/>
    <p:sldId id="270" r:id="rId22"/>
    <p:sldId id="271" r:id="rId23"/>
    <p:sldId id="266" r:id="rId24"/>
    <p:sldId id="267" r:id="rId25"/>
    <p:sldId id="268" r:id="rId26"/>
    <p:sldId id="261" r:id="rId27"/>
    <p:sldId id="259" r:id="rId28"/>
    <p:sldId id="260" r:id="rId29"/>
    <p:sldId id="273" r:id="rId30"/>
  </p:sldIdLst>
  <p:sldSz cx="12192000" cy="6858000"/>
  <p:notesSz cx="9191625"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83038" cy="345684"/>
          </a:xfrm>
          <a:prstGeom prst="rect">
            <a:avLst/>
          </a:prstGeom>
        </p:spPr>
        <p:txBody>
          <a:bodyPr vert="horz" lIns="91888" tIns="45944" rIns="91888" bIns="45944" rtlCol="0"/>
          <a:lstStyle>
            <a:lvl1pPr algn="l">
              <a:defRPr sz="1200"/>
            </a:lvl1pPr>
          </a:lstStyle>
          <a:p>
            <a:endParaRPr lang="en-IN"/>
          </a:p>
        </p:txBody>
      </p:sp>
      <p:sp>
        <p:nvSpPr>
          <p:cNvPr id="3" name="Date Placeholder 2"/>
          <p:cNvSpPr>
            <a:spLocks noGrp="1"/>
          </p:cNvSpPr>
          <p:nvPr>
            <p:ph type="dt" sz="quarter" idx="1"/>
          </p:nvPr>
        </p:nvSpPr>
        <p:spPr>
          <a:xfrm>
            <a:off x="5206460" y="1"/>
            <a:ext cx="3983038" cy="345684"/>
          </a:xfrm>
          <a:prstGeom prst="rect">
            <a:avLst/>
          </a:prstGeom>
        </p:spPr>
        <p:txBody>
          <a:bodyPr vert="horz" lIns="91888" tIns="45944" rIns="91888" bIns="45944" rtlCol="0"/>
          <a:lstStyle>
            <a:lvl1pPr algn="r">
              <a:defRPr sz="1200"/>
            </a:lvl1pPr>
          </a:lstStyle>
          <a:p>
            <a:fld id="{66036885-847E-482D-88B1-E9AACC24790D}" type="datetimeFigureOut">
              <a:rPr lang="en-IN" smtClean="0"/>
              <a:t>21-04-2017</a:t>
            </a:fld>
            <a:endParaRPr lang="en-IN"/>
          </a:p>
        </p:txBody>
      </p:sp>
      <p:sp>
        <p:nvSpPr>
          <p:cNvPr id="4" name="Footer Placeholder 3"/>
          <p:cNvSpPr>
            <a:spLocks noGrp="1"/>
          </p:cNvSpPr>
          <p:nvPr>
            <p:ph type="ftr" sz="quarter" idx="2"/>
          </p:nvPr>
        </p:nvSpPr>
        <p:spPr>
          <a:xfrm>
            <a:off x="0" y="6544067"/>
            <a:ext cx="3983038" cy="345683"/>
          </a:xfrm>
          <a:prstGeom prst="rect">
            <a:avLst/>
          </a:prstGeom>
        </p:spPr>
        <p:txBody>
          <a:bodyPr vert="horz" lIns="91888" tIns="45944" rIns="91888" bIns="45944" rtlCol="0" anchor="b"/>
          <a:lstStyle>
            <a:lvl1pPr algn="l">
              <a:defRPr sz="1200"/>
            </a:lvl1pPr>
          </a:lstStyle>
          <a:p>
            <a:endParaRPr lang="en-IN"/>
          </a:p>
        </p:txBody>
      </p:sp>
      <p:sp>
        <p:nvSpPr>
          <p:cNvPr id="5" name="Slide Number Placeholder 4"/>
          <p:cNvSpPr>
            <a:spLocks noGrp="1"/>
          </p:cNvSpPr>
          <p:nvPr>
            <p:ph type="sldNum" sz="quarter" idx="3"/>
          </p:nvPr>
        </p:nvSpPr>
        <p:spPr>
          <a:xfrm>
            <a:off x="5206460" y="6544067"/>
            <a:ext cx="3983038" cy="345683"/>
          </a:xfrm>
          <a:prstGeom prst="rect">
            <a:avLst/>
          </a:prstGeom>
        </p:spPr>
        <p:txBody>
          <a:bodyPr vert="horz" lIns="91888" tIns="45944" rIns="91888" bIns="45944" rtlCol="0" anchor="b"/>
          <a:lstStyle>
            <a:lvl1pPr algn="r">
              <a:defRPr sz="1200"/>
            </a:lvl1pPr>
          </a:lstStyle>
          <a:p>
            <a:fld id="{A8D58B39-E291-46C8-BC7A-0CD37D57FB89}" type="slidenum">
              <a:rPr lang="en-IN" smtClean="0"/>
              <a:t>‹#›</a:t>
            </a:fld>
            <a:endParaRPr lang="en-IN"/>
          </a:p>
        </p:txBody>
      </p:sp>
    </p:spTree>
    <p:extLst>
      <p:ext uri="{BB962C8B-B14F-4D97-AF65-F5344CB8AC3E}">
        <p14:creationId xmlns:p14="http://schemas.microsoft.com/office/powerpoint/2010/main" val="39169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83038" cy="345684"/>
          </a:xfrm>
          <a:prstGeom prst="rect">
            <a:avLst/>
          </a:prstGeom>
        </p:spPr>
        <p:txBody>
          <a:bodyPr vert="horz" lIns="91888" tIns="45944" rIns="91888" bIns="45944" rtlCol="0"/>
          <a:lstStyle>
            <a:lvl1pPr algn="l">
              <a:defRPr sz="1200"/>
            </a:lvl1pPr>
          </a:lstStyle>
          <a:p>
            <a:endParaRPr lang="en-US"/>
          </a:p>
        </p:txBody>
      </p:sp>
      <p:sp>
        <p:nvSpPr>
          <p:cNvPr id="3" name="Date Placeholder 2"/>
          <p:cNvSpPr>
            <a:spLocks noGrp="1"/>
          </p:cNvSpPr>
          <p:nvPr>
            <p:ph type="dt" idx="1"/>
          </p:nvPr>
        </p:nvSpPr>
        <p:spPr>
          <a:xfrm>
            <a:off x="5206460" y="1"/>
            <a:ext cx="3983038" cy="345684"/>
          </a:xfrm>
          <a:prstGeom prst="rect">
            <a:avLst/>
          </a:prstGeom>
        </p:spPr>
        <p:txBody>
          <a:bodyPr vert="horz" lIns="91888" tIns="45944" rIns="91888" bIns="45944" rtlCol="0"/>
          <a:lstStyle>
            <a:lvl1pPr algn="r">
              <a:defRPr sz="1200"/>
            </a:lvl1pPr>
          </a:lstStyle>
          <a:p>
            <a:fld id="{F8930C60-444E-47EC-8082-AA522775E41D}" type="datetimeFigureOut">
              <a:rPr lang="en-US" smtClean="0"/>
              <a:t>4/21/2017</a:t>
            </a:fld>
            <a:endParaRPr lang="en-US"/>
          </a:p>
        </p:txBody>
      </p:sp>
      <p:sp>
        <p:nvSpPr>
          <p:cNvPr id="4" name="Slide Image Placeholder 3"/>
          <p:cNvSpPr>
            <a:spLocks noGrp="1" noRot="1" noChangeAspect="1"/>
          </p:cNvSpPr>
          <p:nvPr>
            <p:ph type="sldImg" idx="2"/>
          </p:nvPr>
        </p:nvSpPr>
        <p:spPr>
          <a:xfrm>
            <a:off x="2530475" y="862013"/>
            <a:ext cx="4130675" cy="2324100"/>
          </a:xfrm>
          <a:prstGeom prst="rect">
            <a:avLst/>
          </a:prstGeom>
          <a:noFill/>
          <a:ln w="12700">
            <a:solidFill>
              <a:prstClr val="black"/>
            </a:solidFill>
          </a:ln>
        </p:spPr>
        <p:txBody>
          <a:bodyPr vert="horz" lIns="91888" tIns="45944" rIns="91888" bIns="45944" rtlCol="0" anchor="ctr"/>
          <a:lstStyle/>
          <a:p>
            <a:endParaRPr lang="en-US"/>
          </a:p>
        </p:txBody>
      </p:sp>
      <p:sp>
        <p:nvSpPr>
          <p:cNvPr id="5" name="Notes Placeholder 4"/>
          <p:cNvSpPr>
            <a:spLocks noGrp="1"/>
          </p:cNvSpPr>
          <p:nvPr>
            <p:ph type="body" sz="quarter" idx="3"/>
          </p:nvPr>
        </p:nvSpPr>
        <p:spPr>
          <a:xfrm>
            <a:off x="919163" y="3315691"/>
            <a:ext cx="7353300" cy="2712840"/>
          </a:xfrm>
          <a:prstGeom prst="rect">
            <a:avLst/>
          </a:prstGeom>
        </p:spPr>
        <p:txBody>
          <a:bodyPr vert="horz" lIns="91888" tIns="45944" rIns="91888" bIns="459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44067"/>
            <a:ext cx="3983038" cy="345683"/>
          </a:xfrm>
          <a:prstGeom prst="rect">
            <a:avLst/>
          </a:prstGeom>
        </p:spPr>
        <p:txBody>
          <a:bodyPr vert="horz" lIns="91888" tIns="45944" rIns="91888" bIns="45944" rtlCol="0" anchor="b"/>
          <a:lstStyle>
            <a:lvl1pPr algn="l">
              <a:defRPr sz="1200"/>
            </a:lvl1pPr>
          </a:lstStyle>
          <a:p>
            <a:endParaRPr lang="en-US"/>
          </a:p>
        </p:txBody>
      </p:sp>
      <p:sp>
        <p:nvSpPr>
          <p:cNvPr id="7" name="Slide Number Placeholder 6"/>
          <p:cNvSpPr>
            <a:spLocks noGrp="1"/>
          </p:cNvSpPr>
          <p:nvPr>
            <p:ph type="sldNum" sz="quarter" idx="5"/>
          </p:nvPr>
        </p:nvSpPr>
        <p:spPr>
          <a:xfrm>
            <a:off x="5206460" y="6544067"/>
            <a:ext cx="3983038" cy="345683"/>
          </a:xfrm>
          <a:prstGeom prst="rect">
            <a:avLst/>
          </a:prstGeom>
        </p:spPr>
        <p:txBody>
          <a:bodyPr vert="horz" lIns="91888" tIns="45944" rIns="91888" bIns="45944" rtlCol="0" anchor="b"/>
          <a:lstStyle>
            <a:lvl1pPr algn="r">
              <a:defRPr sz="1200"/>
            </a:lvl1pPr>
          </a:lstStyle>
          <a:p>
            <a:fld id="{C2F4E767-BCA8-4EE3-B766-8C5AE50121F7}" type="slidenum">
              <a:rPr lang="en-US" smtClean="0"/>
              <a:t>‹#›</a:t>
            </a:fld>
            <a:endParaRPr lang="en-US"/>
          </a:p>
        </p:txBody>
      </p:sp>
    </p:spTree>
    <p:extLst>
      <p:ext uri="{BB962C8B-B14F-4D97-AF65-F5344CB8AC3E}">
        <p14:creationId xmlns:p14="http://schemas.microsoft.com/office/powerpoint/2010/main" val="208480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a:t>
            </a:fld>
            <a:endParaRPr lang="en-US"/>
          </a:p>
        </p:txBody>
      </p:sp>
    </p:spTree>
    <p:extLst>
      <p:ext uri="{BB962C8B-B14F-4D97-AF65-F5344CB8AC3E}">
        <p14:creationId xmlns:p14="http://schemas.microsoft.com/office/powerpoint/2010/main" val="33673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10</a:t>
            </a:fld>
            <a:endParaRPr lang="en-US"/>
          </a:p>
        </p:txBody>
      </p:sp>
    </p:spTree>
    <p:extLst>
      <p:ext uri="{BB962C8B-B14F-4D97-AF65-F5344CB8AC3E}">
        <p14:creationId xmlns:p14="http://schemas.microsoft.com/office/powerpoint/2010/main" val="224588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11</a:t>
            </a:fld>
            <a:endParaRPr lang="en-US"/>
          </a:p>
        </p:txBody>
      </p:sp>
    </p:spTree>
    <p:extLst>
      <p:ext uri="{BB962C8B-B14F-4D97-AF65-F5344CB8AC3E}">
        <p14:creationId xmlns:p14="http://schemas.microsoft.com/office/powerpoint/2010/main" val="11139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12</a:t>
            </a:fld>
            <a:endParaRPr lang="en-US"/>
          </a:p>
        </p:txBody>
      </p:sp>
    </p:spTree>
    <p:extLst>
      <p:ext uri="{BB962C8B-B14F-4D97-AF65-F5344CB8AC3E}">
        <p14:creationId xmlns:p14="http://schemas.microsoft.com/office/powerpoint/2010/main" val="405185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13</a:t>
            </a:fld>
            <a:endParaRPr lang="en-US"/>
          </a:p>
        </p:txBody>
      </p:sp>
    </p:spTree>
    <p:extLst>
      <p:ext uri="{BB962C8B-B14F-4D97-AF65-F5344CB8AC3E}">
        <p14:creationId xmlns:p14="http://schemas.microsoft.com/office/powerpoint/2010/main" val="281503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14</a:t>
            </a:fld>
            <a:endParaRPr lang="en-US"/>
          </a:p>
        </p:txBody>
      </p:sp>
    </p:spTree>
    <p:extLst>
      <p:ext uri="{BB962C8B-B14F-4D97-AF65-F5344CB8AC3E}">
        <p14:creationId xmlns:p14="http://schemas.microsoft.com/office/powerpoint/2010/main" val="1220527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4E767-BCA8-4EE3-B766-8C5AE50121F7}" type="slidenum">
              <a:rPr lang="en-US" smtClean="0"/>
              <a:t>15</a:t>
            </a:fld>
            <a:endParaRPr lang="en-US"/>
          </a:p>
        </p:txBody>
      </p:sp>
    </p:spTree>
    <p:extLst>
      <p:ext uri="{BB962C8B-B14F-4D97-AF65-F5344CB8AC3E}">
        <p14:creationId xmlns:p14="http://schemas.microsoft.com/office/powerpoint/2010/main" val="2568387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16</a:t>
            </a:fld>
            <a:endParaRPr lang="en-US"/>
          </a:p>
        </p:txBody>
      </p:sp>
    </p:spTree>
    <p:extLst>
      <p:ext uri="{BB962C8B-B14F-4D97-AF65-F5344CB8AC3E}">
        <p14:creationId xmlns:p14="http://schemas.microsoft.com/office/powerpoint/2010/main" val="408817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17</a:t>
            </a:fld>
            <a:endParaRPr lang="en-US"/>
          </a:p>
        </p:txBody>
      </p:sp>
    </p:spTree>
    <p:extLst>
      <p:ext uri="{BB962C8B-B14F-4D97-AF65-F5344CB8AC3E}">
        <p14:creationId xmlns:p14="http://schemas.microsoft.com/office/powerpoint/2010/main" val="390441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18</a:t>
            </a:fld>
            <a:endParaRPr lang="en-US"/>
          </a:p>
        </p:txBody>
      </p:sp>
    </p:spTree>
    <p:extLst>
      <p:ext uri="{BB962C8B-B14F-4D97-AF65-F5344CB8AC3E}">
        <p14:creationId xmlns:p14="http://schemas.microsoft.com/office/powerpoint/2010/main" val="343895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2</a:t>
            </a:fld>
            <a:endParaRPr lang="en-US"/>
          </a:p>
        </p:txBody>
      </p:sp>
    </p:spTree>
    <p:extLst>
      <p:ext uri="{BB962C8B-B14F-4D97-AF65-F5344CB8AC3E}">
        <p14:creationId xmlns:p14="http://schemas.microsoft.com/office/powerpoint/2010/main" val="135773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3</a:t>
            </a:fld>
            <a:endParaRPr lang="en-US"/>
          </a:p>
        </p:txBody>
      </p:sp>
    </p:spTree>
    <p:extLst>
      <p:ext uri="{BB962C8B-B14F-4D97-AF65-F5344CB8AC3E}">
        <p14:creationId xmlns:p14="http://schemas.microsoft.com/office/powerpoint/2010/main" val="67648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4</a:t>
            </a:fld>
            <a:endParaRPr lang="en-US"/>
          </a:p>
        </p:txBody>
      </p:sp>
    </p:spTree>
    <p:extLst>
      <p:ext uri="{BB962C8B-B14F-4D97-AF65-F5344CB8AC3E}">
        <p14:creationId xmlns:p14="http://schemas.microsoft.com/office/powerpoint/2010/main" val="244781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5</a:t>
            </a:fld>
            <a:endParaRPr lang="en-US"/>
          </a:p>
        </p:txBody>
      </p:sp>
    </p:spTree>
    <p:extLst>
      <p:ext uri="{BB962C8B-B14F-4D97-AF65-F5344CB8AC3E}">
        <p14:creationId xmlns:p14="http://schemas.microsoft.com/office/powerpoint/2010/main" val="405807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4E767-BCA8-4EE3-B766-8C5AE50121F7}" type="slidenum">
              <a:rPr lang="en-US" smtClean="0"/>
              <a:t>6</a:t>
            </a:fld>
            <a:endParaRPr lang="en-US"/>
          </a:p>
        </p:txBody>
      </p:sp>
    </p:spTree>
    <p:extLst>
      <p:ext uri="{BB962C8B-B14F-4D97-AF65-F5344CB8AC3E}">
        <p14:creationId xmlns:p14="http://schemas.microsoft.com/office/powerpoint/2010/main" val="237828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7</a:t>
            </a:fld>
            <a:endParaRPr lang="en-US"/>
          </a:p>
        </p:txBody>
      </p:sp>
    </p:spTree>
    <p:extLst>
      <p:ext uri="{BB962C8B-B14F-4D97-AF65-F5344CB8AC3E}">
        <p14:creationId xmlns:p14="http://schemas.microsoft.com/office/powerpoint/2010/main" val="354306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8</a:t>
            </a:fld>
            <a:endParaRPr lang="en-US"/>
          </a:p>
        </p:txBody>
      </p:sp>
    </p:spTree>
    <p:extLst>
      <p:ext uri="{BB962C8B-B14F-4D97-AF65-F5344CB8AC3E}">
        <p14:creationId xmlns:p14="http://schemas.microsoft.com/office/powerpoint/2010/main" val="393557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2F4E767-BCA8-4EE3-B766-8C5AE50121F7}" type="slidenum">
              <a:rPr lang="en-US" smtClean="0"/>
              <a:t>9</a:t>
            </a:fld>
            <a:endParaRPr lang="en-US"/>
          </a:p>
        </p:txBody>
      </p:sp>
    </p:spTree>
    <p:extLst>
      <p:ext uri="{BB962C8B-B14F-4D97-AF65-F5344CB8AC3E}">
        <p14:creationId xmlns:p14="http://schemas.microsoft.com/office/powerpoint/2010/main" val="286083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232831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4808084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A9848-8FAD-4A04-A726-EFCA1954F541}" type="slidenum">
              <a:rPr lang="en-US"/>
              <a:pPr>
                <a:defRPr/>
              </a:pPr>
              <a:t>‹#›</a:t>
            </a:fld>
            <a:endParaRPr lang="en-US"/>
          </a:p>
        </p:txBody>
      </p:sp>
    </p:spTree>
    <p:extLst>
      <p:ext uri="{BB962C8B-B14F-4D97-AF65-F5344CB8AC3E}">
        <p14:creationId xmlns:p14="http://schemas.microsoft.com/office/powerpoint/2010/main" val="37749984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F68A2-9DAC-4032-A0B8-6F38D9AEF2C8}" type="slidenum">
              <a:rPr lang="en-US"/>
              <a:pPr>
                <a:defRPr/>
              </a:pPr>
              <a:t>‹#›</a:t>
            </a:fld>
            <a:endParaRPr lang="en-US"/>
          </a:p>
        </p:txBody>
      </p:sp>
    </p:spTree>
    <p:extLst>
      <p:ext uri="{BB962C8B-B14F-4D97-AF65-F5344CB8AC3E}">
        <p14:creationId xmlns:p14="http://schemas.microsoft.com/office/powerpoint/2010/main" val="26684677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83C8C7-D2B5-4AAE-B4EE-0ED9BAA5930E}" type="slidenum">
              <a:rPr lang="en-US"/>
              <a:pPr>
                <a:defRPr/>
              </a:pPr>
              <a:t>‹#›</a:t>
            </a:fld>
            <a:endParaRPr lang="en-US"/>
          </a:p>
        </p:txBody>
      </p:sp>
    </p:spTree>
    <p:extLst>
      <p:ext uri="{BB962C8B-B14F-4D97-AF65-F5344CB8AC3E}">
        <p14:creationId xmlns:p14="http://schemas.microsoft.com/office/powerpoint/2010/main" val="16734544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36800" y="1447800"/>
            <a:ext cx="4572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12000" y="1447800"/>
            <a:ext cx="4572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0B330E-3253-4294-B4AE-36C465CA9DE4}" type="slidenum">
              <a:rPr lang="en-US"/>
              <a:pPr>
                <a:defRPr/>
              </a:pPr>
              <a:t>‹#›</a:t>
            </a:fld>
            <a:endParaRPr lang="en-US"/>
          </a:p>
        </p:txBody>
      </p:sp>
    </p:spTree>
    <p:extLst>
      <p:ext uri="{BB962C8B-B14F-4D97-AF65-F5344CB8AC3E}">
        <p14:creationId xmlns:p14="http://schemas.microsoft.com/office/powerpoint/2010/main" val="29844371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9EAFE-A3E2-433F-AFF5-C2740390D3E0}" type="slidenum">
              <a:rPr lang="en-US"/>
              <a:pPr>
                <a:defRPr/>
              </a:pPr>
              <a:t>‹#›</a:t>
            </a:fld>
            <a:endParaRPr lang="en-US"/>
          </a:p>
        </p:txBody>
      </p:sp>
    </p:spTree>
    <p:extLst>
      <p:ext uri="{BB962C8B-B14F-4D97-AF65-F5344CB8AC3E}">
        <p14:creationId xmlns:p14="http://schemas.microsoft.com/office/powerpoint/2010/main" val="35594266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7A635B-0E33-4925-900C-FC38BE81AD30}" type="slidenum">
              <a:rPr lang="en-US"/>
              <a:pPr>
                <a:defRPr/>
              </a:pPr>
              <a:t>‹#›</a:t>
            </a:fld>
            <a:endParaRPr lang="en-US"/>
          </a:p>
        </p:txBody>
      </p:sp>
    </p:spTree>
    <p:extLst>
      <p:ext uri="{BB962C8B-B14F-4D97-AF65-F5344CB8AC3E}">
        <p14:creationId xmlns:p14="http://schemas.microsoft.com/office/powerpoint/2010/main" val="25080936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0DFC30-45A2-4124-8A45-CFC3209DD404}" type="slidenum">
              <a:rPr lang="en-US"/>
              <a:pPr>
                <a:defRPr/>
              </a:pPr>
              <a:t>‹#›</a:t>
            </a:fld>
            <a:endParaRPr lang="en-US"/>
          </a:p>
        </p:txBody>
      </p:sp>
    </p:spTree>
    <p:extLst>
      <p:ext uri="{BB962C8B-B14F-4D97-AF65-F5344CB8AC3E}">
        <p14:creationId xmlns:p14="http://schemas.microsoft.com/office/powerpoint/2010/main" val="39089177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E3CBBA-E431-4852-8E6E-41640780D03F}" type="slidenum">
              <a:rPr lang="en-US"/>
              <a:pPr>
                <a:defRPr/>
              </a:pPr>
              <a:t>‹#›</a:t>
            </a:fld>
            <a:endParaRPr lang="en-US"/>
          </a:p>
        </p:txBody>
      </p:sp>
    </p:spTree>
    <p:extLst>
      <p:ext uri="{BB962C8B-B14F-4D97-AF65-F5344CB8AC3E}">
        <p14:creationId xmlns:p14="http://schemas.microsoft.com/office/powerpoint/2010/main" val="18079957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C86EDA-1E90-424D-BCD1-37B9A91E9020}" type="slidenum">
              <a:rPr lang="en-US"/>
              <a:pPr>
                <a:defRPr/>
              </a:pPr>
              <a:t>‹#›</a:t>
            </a:fld>
            <a:endParaRPr lang="en-US"/>
          </a:p>
        </p:txBody>
      </p:sp>
    </p:spTree>
    <p:extLst>
      <p:ext uri="{BB962C8B-B14F-4D97-AF65-F5344CB8AC3E}">
        <p14:creationId xmlns:p14="http://schemas.microsoft.com/office/powerpoint/2010/main" val="2902765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844D63-0BF6-40C9-B28C-6338AE0A3C11}" type="slidenum">
              <a:rPr lang="en-US"/>
              <a:pPr>
                <a:defRPr/>
              </a:pPr>
              <a:t>‹#›</a:t>
            </a:fld>
            <a:endParaRPr lang="en-US"/>
          </a:p>
        </p:txBody>
      </p:sp>
    </p:spTree>
    <p:extLst>
      <p:ext uri="{BB962C8B-B14F-4D97-AF65-F5344CB8AC3E}">
        <p14:creationId xmlns:p14="http://schemas.microsoft.com/office/powerpoint/2010/main" val="340093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0951" y="274639"/>
            <a:ext cx="275378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39"/>
            <a:ext cx="805815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25497110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7200" y="304800"/>
            <a:ext cx="23368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36800" y="304800"/>
            <a:ext cx="68072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2D12F4-392C-48EA-AF8E-AA29FE58116F}" type="slidenum">
              <a:rPr lang="en-US"/>
              <a:pPr>
                <a:defRPr/>
              </a:pPr>
              <a:t>‹#›</a:t>
            </a:fld>
            <a:endParaRPr lang="en-US"/>
          </a:p>
        </p:txBody>
      </p:sp>
    </p:spTree>
    <p:extLst>
      <p:ext uri="{BB962C8B-B14F-4D97-AF65-F5344CB8AC3E}">
        <p14:creationId xmlns:p14="http://schemas.microsoft.com/office/powerpoint/2010/main" val="6256920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B8EDAC-CBCB-4713-A720-BE4082F3AB0B}" type="slidenum">
              <a:rPr lang="en-US"/>
              <a:pPr>
                <a:defRPr/>
              </a:pPr>
              <a:t>‹#›</a:t>
            </a:fld>
            <a:endParaRPr lang="en-US"/>
          </a:p>
        </p:txBody>
      </p:sp>
    </p:spTree>
    <p:extLst>
      <p:ext uri="{BB962C8B-B14F-4D97-AF65-F5344CB8AC3E}">
        <p14:creationId xmlns:p14="http://schemas.microsoft.com/office/powerpoint/2010/main" val="1063842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A66047-252C-4E85-BC57-116760B2390A}" type="slidenum">
              <a:rPr lang="en-US"/>
              <a:pPr>
                <a:defRPr/>
              </a:pPr>
              <a:t>‹#›</a:t>
            </a:fld>
            <a:endParaRPr lang="en-US"/>
          </a:p>
        </p:txBody>
      </p:sp>
    </p:spTree>
    <p:extLst>
      <p:ext uri="{BB962C8B-B14F-4D97-AF65-F5344CB8AC3E}">
        <p14:creationId xmlns:p14="http://schemas.microsoft.com/office/powerpoint/2010/main" val="25752084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E515FC-0D2D-4EDE-892F-E683C943FC40}" type="slidenum">
              <a:rPr lang="en-US"/>
              <a:pPr>
                <a:defRPr/>
              </a:pPr>
              <a:t>‹#›</a:t>
            </a:fld>
            <a:endParaRPr lang="en-US"/>
          </a:p>
        </p:txBody>
      </p:sp>
    </p:spTree>
    <p:extLst>
      <p:ext uri="{BB962C8B-B14F-4D97-AF65-F5344CB8AC3E}">
        <p14:creationId xmlns:p14="http://schemas.microsoft.com/office/powerpoint/2010/main" val="10591332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36800" y="1524000"/>
            <a:ext cx="4572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12000" y="1524000"/>
            <a:ext cx="4572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44943-AFCC-4647-8F57-DE92C731518C}" type="slidenum">
              <a:rPr lang="en-US"/>
              <a:pPr>
                <a:defRPr/>
              </a:pPr>
              <a:t>‹#›</a:t>
            </a:fld>
            <a:endParaRPr lang="en-US"/>
          </a:p>
        </p:txBody>
      </p:sp>
    </p:spTree>
    <p:extLst>
      <p:ext uri="{BB962C8B-B14F-4D97-AF65-F5344CB8AC3E}">
        <p14:creationId xmlns:p14="http://schemas.microsoft.com/office/powerpoint/2010/main" val="34849477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758617-054B-40A8-81FD-89A15C2D5889}" type="slidenum">
              <a:rPr lang="en-US"/>
              <a:pPr>
                <a:defRPr/>
              </a:pPr>
              <a:t>‹#›</a:t>
            </a:fld>
            <a:endParaRPr lang="en-US"/>
          </a:p>
        </p:txBody>
      </p:sp>
    </p:spTree>
    <p:extLst>
      <p:ext uri="{BB962C8B-B14F-4D97-AF65-F5344CB8AC3E}">
        <p14:creationId xmlns:p14="http://schemas.microsoft.com/office/powerpoint/2010/main" val="878900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CB7201-3412-4125-B1AF-ECF2E93F8867}" type="slidenum">
              <a:rPr lang="en-US"/>
              <a:pPr>
                <a:defRPr/>
              </a:pPr>
              <a:t>‹#›</a:t>
            </a:fld>
            <a:endParaRPr lang="en-US"/>
          </a:p>
        </p:txBody>
      </p:sp>
    </p:spTree>
    <p:extLst>
      <p:ext uri="{BB962C8B-B14F-4D97-AF65-F5344CB8AC3E}">
        <p14:creationId xmlns:p14="http://schemas.microsoft.com/office/powerpoint/2010/main" val="27852656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F76588-C46B-4B0B-8291-064D196E020A}" type="slidenum">
              <a:rPr lang="en-US"/>
              <a:pPr>
                <a:defRPr/>
              </a:pPr>
              <a:t>‹#›</a:t>
            </a:fld>
            <a:endParaRPr lang="en-US"/>
          </a:p>
        </p:txBody>
      </p:sp>
    </p:spTree>
    <p:extLst>
      <p:ext uri="{BB962C8B-B14F-4D97-AF65-F5344CB8AC3E}">
        <p14:creationId xmlns:p14="http://schemas.microsoft.com/office/powerpoint/2010/main" val="1271871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A4BC5A-7829-4028-8BAD-051C42F6F496}" type="slidenum">
              <a:rPr lang="en-US"/>
              <a:pPr>
                <a:defRPr/>
              </a:pPr>
              <a:t>‹#›</a:t>
            </a:fld>
            <a:endParaRPr lang="en-US"/>
          </a:p>
        </p:txBody>
      </p:sp>
    </p:spTree>
    <p:extLst>
      <p:ext uri="{BB962C8B-B14F-4D97-AF65-F5344CB8AC3E}">
        <p14:creationId xmlns:p14="http://schemas.microsoft.com/office/powerpoint/2010/main" val="12932293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FB1CA1-F04C-49B5-866A-913325BE3B34}" type="slidenum">
              <a:rPr lang="en-US"/>
              <a:pPr>
                <a:defRPr/>
              </a:pPr>
              <a:t>‹#›</a:t>
            </a:fld>
            <a:endParaRPr lang="en-US"/>
          </a:p>
        </p:txBody>
      </p:sp>
    </p:spTree>
    <p:extLst>
      <p:ext uri="{BB962C8B-B14F-4D97-AF65-F5344CB8AC3E}">
        <p14:creationId xmlns:p14="http://schemas.microsoft.com/office/powerpoint/2010/main" val="361546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1C6E3B-7539-4582-AF27-021A3DCB7FF8}" type="slidenum">
              <a:rPr lang="en-US"/>
              <a:pPr>
                <a:defRPr/>
              </a:pPr>
              <a:t>‹#›</a:t>
            </a:fld>
            <a:endParaRPr lang="en-US"/>
          </a:p>
        </p:txBody>
      </p:sp>
    </p:spTree>
    <p:extLst>
      <p:ext uri="{BB962C8B-B14F-4D97-AF65-F5344CB8AC3E}">
        <p14:creationId xmlns:p14="http://schemas.microsoft.com/office/powerpoint/2010/main" val="2358895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600E8B-435A-4182-A64D-BA4624A65B73}" type="slidenum">
              <a:rPr lang="en-US"/>
              <a:pPr>
                <a:defRPr/>
              </a:pPr>
              <a:t>‹#›</a:t>
            </a:fld>
            <a:endParaRPr lang="en-US"/>
          </a:p>
        </p:txBody>
      </p:sp>
    </p:spTree>
    <p:extLst>
      <p:ext uri="{BB962C8B-B14F-4D97-AF65-F5344CB8AC3E}">
        <p14:creationId xmlns:p14="http://schemas.microsoft.com/office/powerpoint/2010/main" val="17979964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7200" y="304800"/>
            <a:ext cx="23368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36800" y="304800"/>
            <a:ext cx="68072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F83F5A-0C87-4C25-A0ED-DFB0E9D20D34}" type="slidenum">
              <a:rPr lang="en-US"/>
              <a:pPr>
                <a:defRPr/>
              </a:pPr>
              <a:t>‹#›</a:t>
            </a:fld>
            <a:endParaRPr lang="en-US"/>
          </a:p>
        </p:txBody>
      </p:sp>
    </p:spTree>
    <p:extLst>
      <p:ext uri="{BB962C8B-B14F-4D97-AF65-F5344CB8AC3E}">
        <p14:creationId xmlns:p14="http://schemas.microsoft.com/office/powerpoint/2010/main" val="15640623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6CFB83-96A4-4703-9AB2-05D6F735F836}" type="datetimeFigureOut">
              <a:rPr lang="en-US"/>
              <a:pPr>
                <a:defRPr/>
              </a:pPr>
              <a:t>4/21/2017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A0893A-56DB-4AE8-80FE-C43E2864EC50}" type="slidenum">
              <a:rPr lang="en-US"/>
              <a:pPr>
                <a:defRPr/>
              </a:pPr>
              <a:t>‹#›</a:t>
            </a:fld>
            <a:endParaRPr lang="en-US"/>
          </a:p>
        </p:txBody>
      </p:sp>
    </p:spTree>
    <p:extLst>
      <p:ext uri="{BB962C8B-B14F-4D97-AF65-F5344CB8AC3E}">
        <p14:creationId xmlns:p14="http://schemas.microsoft.com/office/powerpoint/2010/main" val="4543738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7128B56-B2CC-4660-9160-C05EF469B625}" type="datetimeFigureOut">
              <a:rPr lang="en-US"/>
              <a:pPr>
                <a:defRPr/>
              </a:pPr>
              <a:t>4/21/2017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9BB926-A9CC-4786-9299-9818E9563DAB}" type="slidenum">
              <a:rPr lang="en-US"/>
              <a:pPr>
                <a:defRPr/>
              </a:pPr>
              <a:t>‹#›</a:t>
            </a:fld>
            <a:endParaRPr lang="en-US"/>
          </a:p>
        </p:txBody>
      </p:sp>
    </p:spTree>
    <p:extLst>
      <p:ext uri="{BB962C8B-B14F-4D97-AF65-F5344CB8AC3E}">
        <p14:creationId xmlns:p14="http://schemas.microsoft.com/office/powerpoint/2010/main" val="29426622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08E93E-56DA-45B2-B24F-A6C5F5F40ACA}" type="datetimeFigureOut">
              <a:rPr lang="en-US"/>
              <a:pPr>
                <a:defRPr/>
              </a:pPr>
              <a:t>4/21/2017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0CD86-A071-4AB9-A98D-55BD6A061CC9}" type="slidenum">
              <a:rPr lang="en-US"/>
              <a:pPr>
                <a:defRPr/>
              </a:pPr>
              <a:t>‹#›</a:t>
            </a:fld>
            <a:endParaRPr lang="en-US"/>
          </a:p>
        </p:txBody>
      </p:sp>
    </p:spTree>
    <p:extLst>
      <p:ext uri="{BB962C8B-B14F-4D97-AF65-F5344CB8AC3E}">
        <p14:creationId xmlns:p14="http://schemas.microsoft.com/office/powerpoint/2010/main" val="37460121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5709BAE-AF4B-4D27-B4F5-1FB60F7BDC02}" type="datetimeFigureOut">
              <a:rPr lang="en-US"/>
              <a:pPr>
                <a:defRPr/>
              </a:pPr>
              <a:t>4/21/2017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1E32B-1232-4CC0-A8A8-DDFE01F78ABA}" type="slidenum">
              <a:rPr lang="en-US"/>
              <a:pPr>
                <a:defRPr/>
              </a:pPr>
              <a:t>‹#›</a:t>
            </a:fld>
            <a:endParaRPr lang="en-US"/>
          </a:p>
        </p:txBody>
      </p:sp>
    </p:spTree>
    <p:extLst>
      <p:ext uri="{BB962C8B-B14F-4D97-AF65-F5344CB8AC3E}">
        <p14:creationId xmlns:p14="http://schemas.microsoft.com/office/powerpoint/2010/main" val="38721589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1AC38C0-0DD0-49D2-8E7A-6730EABF3777}" type="datetimeFigureOut">
              <a:rPr lang="en-US"/>
              <a:pPr>
                <a:defRPr/>
              </a:pPr>
              <a:t>4/21/2017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47D6C7-7E2F-4C77-A5B8-E96335891ADF}" type="slidenum">
              <a:rPr lang="en-US"/>
              <a:pPr>
                <a:defRPr/>
              </a:pPr>
              <a:t>‹#›</a:t>
            </a:fld>
            <a:endParaRPr lang="en-US"/>
          </a:p>
        </p:txBody>
      </p:sp>
    </p:spTree>
    <p:extLst>
      <p:ext uri="{BB962C8B-B14F-4D97-AF65-F5344CB8AC3E}">
        <p14:creationId xmlns:p14="http://schemas.microsoft.com/office/powerpoint/2010/main" val="17313389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DE5DE5F-2480-4C95-B0DA-DF45B24CC36D}" type="datetimeFigureOut">
              <a:rPr lang="en-US"/>
              <a:pPr>
                <a:defRPr/>
              </a:pPr>
              <a:t>4/21/2017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A5BD67-1377-457E-B4A3-412B2E1B73E5}" type="slidenum">
              <a:rPr lang="en-US"/>
              <a:pPr>
                <a:defRPr/>
              </a:pPr>
              <a:t>‹#›</a:t>
            </a:fld>
            <a:endParaRPr lang="en-US"/>
          </a:p>
        </p:txBody>
      </p:sp>
    </p:spTree>
    <p:extLst>
      <p:ext uri="{BB962C8B-B14F-4D97-AF65-F5344CB8AC3E}">
        <p14:creationId xmlns:p14="http://schemas.microsoft.com/office/powerpoint/2010/main" val="6328094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5948080-0CB6-493C-924F-FDD8E01D3DFD}" type="datetimeFigureOut">
              <a:rPr lang="en-US"/>
              <a:pPr>
                <a:defRPr/>
              </a:pPr>
              <a:t>4/21/2017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F7F9F0-94A2-4B1C-A419-383748448484}" type="slidenum">
              <a:rPr lang="en-US"/>
              <a:pPr>
                <a:defRPr/>
              </a:pPr>
              <a:t>‹#›</a:t>
            </a:fld>
            <a:endParaRPr lang="en-US"/>
          </a:p>
        </p:txBody>
      </p:sp>
    </p:spTree>
    <p:extLst>
      <p:ext uri="{BB962C8B-B14F-4D97-AF65-F5344CB8AC3E}">
        <p14:creationId xmlns:p14="http://schemas.microsoft.com/office/powerpoint/2010/main" val="19995476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085266-189B-4CBD-A426-561D9A0AFF92}" type="datetimeFigureOut">
              <a:rPr lang="en-US"/>
              <a:pPr>
                <a:defRPr/>
              </a:pPr>
              <a:t>4/21/2017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84EF8-5884-40BB-879B-608935C8A58C}" type="slidenum">
              <a:rPr lang="en-US"/>
              <a:pPr>
                <a:defRPr/>
              </a:pPr>
              <a:t>‹#›</a:t>
            </a:fld>
            <a:endParaRPr lang="en-US"/>
          </a:p>
        </p:txBody>
      </p:sp>
    </p:spTree>
    <p:extLst>
      <p:ext uri="{BB962C8B-B14F-4D97-AF65-F5344CB8AC3E}">
        <p14:creationId xmlns:p14="http://schemas.microsoft.com/office/powerpoint/2010/main" val="129774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264D0-8B2B-46D6-8532-946179FDE610}" type="slidenum">
              <a:rPr lang="en-US"/>
              <a:pPr>
                <a:defRPr/>
              </a:pPr>
              <a:t>‹#›</a:t>
            </a:fld>
            <a:endParaRPr lang="en-US"/>
          </a:p>
        </p:txBody>
      </p:sp>
    </p:spTree>
    <p:extLst>
      <p:ext uri="{BB962C8B-B14F-4D97-AF65-F5344CB8AC3E}">
        <p14:creationId xmlns:p14="http://schemas.microsoft.com/office/powerpoint/2010/main" val="8409185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D0511A9-0E4C-459E-A93A-C1512D5F3A71}" type="datetimeFigureOut">
              <a:rPr lang="en-US"/>
              <a:pPr>
                <a:defRPr/>
              </a:pPr>
              <a:t>4/21/2017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088BCA-82C0-47B2-BF9D-82364E189A4E}" type="slidenum">
              <a:rPr lang="en-US"/>
              <a:pPr>
                <a:defRPr/>
              </a:pPr>
              <a:t>‹#›</a:t>
            </a:fld>
            <a:endParaRPr lang="en-US"/>
          </a:p>
        </p:txBody>
      </p:sp>
    </p:spTree>
    <p:extLst>
      <p:ext uri="{BB962C8B-B14F-4D97-AF65-F5344CB8AC3E}">
        <p14:creationId xmlns:p14="http://schemas.microsoft.com/office/powerpoint/2010/main" val="42714855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727B56-7763-4629-B493-A15F60BFA010}" type="datetimeFigureOut">
              <a:rPr lang="en-US"/>
              <a:pPr>
                <a:defRPr/>
              </a:pPr>
              <a:t>4/21/2017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E0C351-B10E-4140-9E77-DD2825C32A66}" type="slidenum">
              <a:rPr lang="en-US"/>
              <a:pPr>
                <a:defRPr/>
              </a:pPr>
              <a:t>‹#›</a:t>
            </a:fld>
            <a:endParaRPr lang="en-US"/>
          </a:p>
        </p:txBody>
      </p:sp>
    </p:spTree>
    <p:extLst>
      <p:ext uri="{BB962C8B-B14F-4D97-AF65-F5344CB8AC3E}">
        <p14:creationId xmlns:p14="http://schemas.microsoft.com/office/powerpoint/2010/main" val="37144291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B25F59-70D1-463E-837A-E56D1F86AA6D}" type="datetimeFigureOut">
              <a:rPr lang="en-US"/>
              <a:pPr>
                <a:defRPr/>
              </a:pPr>
              <a:t>4/21/2017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11C4F-00E3-4F31-B669-075825775940}" type="slidenum">
              <a:rPr lang="en-US"/>
              <a:pPr>
                <a:defRPr/>
              </a:pPr>
              <a:t>‹#›</a:t>
            </a:fld>
            <a:endParaRPr lang="en-US"/>
          </a:p>
        </p:txBody>
      </p:sp>
    </p:spTree>
    <p:extLst>
      <p:ext uri="{BB962C8B-B14F-4D97-AF65-F5344CB8AC3E}">
        <p14:creationId xmlns:p14="http://schemas.microsoft.com/office/powerpoint/2010/main" val="380512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70120-4135-4553-BE70-380C120A53D7}" type="slidenum">
              <a:rPr lang="en-US"/>
              <a:pPr>
                <a:defRPr/>
              </a:pPr>
              <a:t>‹#›</a:t>
            </a:fld>
            <a:endParaRPr lang="en-US"/>
          </a:p>
        </p:txBody>
      </p:sp>
    </p:spTree>
    <p:extLst>
      <p:ext uri="{BB962C8B-B14F-4D97-AF65-F5344CB8AC3E}">
        <p14:creationId xmlns:p14="http://schemas.microsoft.com/office/powerpoint/2010/main" val="2302220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B99C9-AB3E-4440-8041-8808D0856B23}" type="slidenum">
              <a:rPr lang="en-US"/>
              <a:pPr>
                <a:defRPr/>
              </a:pPr>
              <a:t>‹#›</a:t>
            </a:fld>
            <a:endParaRPr lang="en-US"/>
          </a:p>
        </p:txBody>
      </p:sp>
    </p:spTree>
    <p:extLst>
      <p:ext uri="{BB962C8B-B14F-4D97-AF65-F5344CB8AC3E}">
        <p14:creationId xmlns:p14="http://schemas.microsoft.com/office/powerpoint/2010/main" val="46438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DA4EA1-75EA-42AD-B754-525BED990C28}" type="slidenum">
              <a:rPr lang="en-US"/>
              <a:pPr>
                <a:defRPr/>
              </a:pPr>
              <a:t>‹#›</a:t>
            </a:fld>
            <a:endParaRPr lang="en-US"/>
          </a:p>
        </p:txBody>
      </p:sp>
    </p:spTree>
    <p:extLst>
      <p:ext uri="{BB962C8B-B14F-4D97-AF65-F5344CB8AC3E}">
        <p14:creationId xmlns:p14="http://schemas.microsoft.com/office/powerpoint/2010/main" val="594106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2CC5F3-8CD4-421E-AB5B-0955979E9F81}" type="slidenum">
              <a:rPr lang="en-US"/>
              <a:pPr>
                <a:defRPr/>
              </a:pPr>
              <a:t>‹#›</a:t>
            </a:fld>
            <a:endParaRPr lang="en-US"/>
          </a:p>
        </p:txBody>
      </p:sp>
    </p:spTree>
    <p:extLst>
      <p:ext uri="{BB962C8B-B14F-4D97-AF65-F5344CB8AC3E}">
        <p14:creationId xmlns:p14="http://schemas.microsoft.com/office/powerpoint/2010/main" val="4111870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B399F2-D96B-4777-8190-C96F54846AC8}" type="slidenum">
              <a:rPr lang="en-US"/>
              <a:pPr>
                <a:defRPr/>
              </a:pPr>
              <a:t>‹#›</a:t>
            </a:fld>
            <a:endParaRPr lang="en-US"/>
          </a:p>
        </p:txBody>
      </p:sp>
    </p:spTree>
    <p:extLst>
      <p:ext uri="{BB962C8B-B14F-4D97-AF65-F5344CB8AC3E}">
        <p14:creationId xmlns:p14="http://schemas.microsoft.com/office/powerpoint/2010/main" val="3592899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52201C-CF8B-49CE-9A09-B943E2220E75}" type="slidenum">
              <a:rPr lang="en-US"/>
              <a:pPr>
                <a:defRPr/>
              </a:pPr>
              <a:t>‹#›</a:t>
            </a:fld>
            <a:endParaRPr lang="en-US"/>
          </a:p>
        </p:txBody>
      </p:sp>
    </p:spTree>
    <p:extLst>
      <p:ext uri="{BB962C8B-B14F-4D97-AF65-F5344CB8AC3E}">
        <p14:creationId xmlns:p14="http://schemas.microsoft.com/office/powerpoint/2010/main" val="53114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350318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53E03F-47CB-4EF7-971C-ACBAC39194D8}" type="slidenum">
              <a:rPr lang="en-US"/>
              <a:pPr>
                <a:defRPr/>
              </a:pPr>
              <a:t>‹#›</a:t>
            </a:fld>
            <a:endParaRPr lang="en-US"/>
          </a:p>
        </p:txBody>
      </p:sp>
    </p:spTree>
    <p:extLst>
      <p:ext uri="{BB962C8B-B14F-4D97-AF65-F5344CB8AC3E}">
        <p14:creationId xmlns:p14="http://schemas.microsoft.com/office/powerpoint/2010/main" val="418765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96C4A-19FF-4E61-8F43-5B699D921DD8}" type="slidenum">
              <a:rPr lang="en-US"/>
              <a:pPr>
                <a:defRPr/>
              </a:pPr>
              <a:t>‹#›</a:t>
            </a:fld>
            <a:endParaRPr lang="en-US"/>
          </a:p>
        </p:txBody>
      </p:sp>
    </p:spTree>
    <p:extLst>
      <p:ext uri="{BB962C8B-B14F-4D97-AF65-F5344CB8AC3E}">
        <p14:creationId xmlns:p14="http://schemas.microsoft.com/office/powerpoint/2010/main" val="886464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26B46-9C0B-4D19-A310-59A1B72F0300}" type="slidenum">
              <a:rPr lang="en-US"/>
              <a:pPr>
                <a:defRPr/>
              </a:pPr>
              <a:t>‹#›</a:t>
            </a:fld>
            <a:endParaRPr lang="en-US"/>
          </a:p>
        </p:txBody>
      </p:sp>
    </p:spTree>
    <p:extLst>
      <p:ext uri="{BB962C8B-B14F-4D97-AF65-F5344CB8AC3E}">
        <p14:creationId xmlns:p14="http://schemas.microsoft.com/office/powerpoint/2010/main" val="2876057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1247944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38523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1430976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6" name="页脚占位符 4"/>
          <p:cNvSpPr>
            <a:spLocks noGrp="1" noChangeArrowheads="1"/>
          </p:cNvSpPr>
          <p:nvPr>
            <p:ph type="ftr" sz="quarter" idx="11"/>
          </p:nvPr>
        </p:nvSpPr>
        <p:spPr>
          <a:ln/>
        </p:spPr>
        <p:txBody>
          <a:bodyPr/>
          <a:lstStyle>
            <a:lvl1pPr>
              <a:defRPr/>
            </a:lvl1pPr>
          </a:lstStyle>
          <a:p>
            <a:endParaRPr lang="en-US"/>
          </a:p>
        </p:txBody>
      </p:sp>
      <p:sp>
        <p:nvSpPr>
          <p:cNvPr id="7"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2542939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8" name="页脚占位符 4"/>
          <p:cNvSpPr>
            <a:spLocks noGrp="1" noChangeArrowheads="1"/>
          </p:cNvSpPr>
          <p:nvPr>
            <p:ph type="ftr" sz="quarter" idx="11"/>
          </p:nvPr>
        </p:nvSpPr>
        <p:spPr>
          <a:ln/>
        </p:spPr>
        <p:txBody>
          <a:bodyPr/>
          <a:lstStyle>
            <a:lvl1pPr>
              <a:defRPr/>
            </a:lvl1pPr>
          </a:lstStyle>
          <a:p>
            <a:endParaRPr lang="en-US"/>
          </a:p>
        </p:txBody>
      </p:sp>
      <p:sp>
        <p:nvSpPr>
          <p:cNvPr id="9"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3709175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4" name="页脚占位符 4"/>
          <p:cNvSpPr>
            <a:spLocks noGrp="1" noChangeArrowheads="1"/>
          </p:cNvSpPr>
          <p:nvPr>
            <p:ph type="ftr" sz="quarter" idx="11"/>
          </p:nvPr>
        </p:nvSpPr>
        <p:spPr>
          <a:ln/>
        </p:spPr>
        <p:txBody>
          <a:bodyPr/>
          <a:lstStyle>
            <a:lvl1pPr>
              <a:defRPr/>
            </a:lvl1pPr>
          </a:lstStyle>
          <a:p>
            <a:endParaRPr lang="en-US"/>
          </a:p>
        </p:txBody>
      </p:sp>
      <p:sp>
        <p:nvSpPr>
          <p:cNvPr id="5"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4086911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3" name="页脚占位符 4"/>
          <p:cNvSpPr>
            <a:spLocks noGrp="1" noChangeArrowheads="1"/>
          </p:cNvSpPr>
          <p:nvPr>
            <p:ph type="ftr" sz="quarter" idx="11"/>
          </p:nvPr>
        </p:nvSpPr>
        <p:spPr>
          <a:ln/>
        </p:spPr>
        <p:txBody>
          <a:bodyPr/>
          <a:lstStyle>
            <a:lvl1pPr>
              <a:defRPr/>
            </a:lvl1pPr>
          </a:lstStyle>
          <a:p>
            <a:endParaRPr lang="en-US"/>
          </a:p>
        </p:txBody>
      </p:sp>
      <p:sp>
        <p:nvSpPr>
          <p:cNvPr id="4"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188850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2398331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6" name="页脚占位符 4"/>
          <p:cNvSpPr>
            <a:spLocks noGrp="1" noChangeArrowheads="1"/>
          </p:cNvSpPr>
          <p:nvPr>
            <p:ph type="ftr" sz="quarter" idx="11"/>
          </p:nvPr>
        </p:nvSpPr>
        <p:spPr>
          <a:ln/>
        </p:spPr>
        <p:txBody>
          <a:bodyPr/>
          <a:lstStyle>
            <a:lvl1pPr>
              <a:defRPr/>
            </a:lvl1pPr>
          </a:lstStyle>
          <a:p>
            <a:endParaRPr lang="en-US"/>
          </a:p>
        </p:txBody>
      </p:sp>
      <p:sp>
        <p:nvSpPr>
          <p:cNvPr id="7"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1891205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Calibri" panose="020F0502020204030204" pitchFamily="34" charset="0"/>
              </a:rPr>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6" name="页脚占位符 4"/>
          <p:cNvSpPr>
            <a:spLocks noGrp="1" noChangeArrowheads="1"/>
          </p:cNvSpPr>
          <p:nvPr>
            <p:ph type="ftr" sz="quarter" idx="11"/>
          </p:nvPr>
        </p:nvSpPr>
        <p:spPr>
          <a:ln/>
        </p:spPr>
        <p:txBody>
          <a:bodyPr/>
          <a:lstStyle>
            <a:lvl1pPr>
              <a:defRPr/>
            </a:lvl1pPr>
          </a:lstStyle>
          <a:p>
            <a:endParaRPr lang="en-US"/>
          </a:p>
        </p:txBody>
      </p:sp>
      <p:sp>
        <p:nvSpPr>
          <p:cNvPr id="7"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3234007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3053453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5" name="页脚占位符 4"/>
          <p:cNvSpPr>
            <a:spLocks noGrp="1" noChangeArrowheads="1"/>
          </p:cNvSpPr>
          <p:nvPr>
            <p:ph type="ftr" sz="quarter" idx="11"/>
          </p:nvPr>
        </p:nvSpPr>
        <p:spPr>
          <a:ln/>
        </p:spPr>
        <p:txBody>
          <a:bodyPr/>
          <a:lstStyle>
            <a:lvl1pPr>
              <a:defRPr/>
            </a:lvl1pPr>
          </a:lstStyle>
          <a:p>
            <a:endParaRPr lang="en-US"/>
          </a:p>
        </p:txBody>
      </p:sp>
      <p:sp>
        <p:nvSpPr>
          <p:cNvPr id="6"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246765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2236F90-4F1E-44E3-B0AE-14608614E62C}" type="slidenum">
              <a:rPr lang="en-US" altLang="zh-CN"/>
              <a:pPr>
                <a:defRPr/>
              </a:pPr>
              <a:t>‹#›</a:t>
            </a:fld>
            <a:endParaRPr lang="en-US" altLang="zh-CN"/>
          </a:p>
        </p:txBody>
      </p:sp>
    </p:spTree>
    <p:extLst>
      <p:ext uri="{BB962C8B-B14F-4D97-AF65-F5344CB8AC3E}">
        <p14:creationId xmlns:p14="http://schemas.microsoft.com/office/powerpoint/2010/main" val="323283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3F32B77-48E1-4D37-82B5-579A21E7FBF7}" type="slidenum">
              <a:rPr lang="en-US" altLang="zh-CN"/>
              <a:pPr>
                <a:defRPr/>
              </a:pPr>
              <a:t>‹#›</a:t>
            </a:fld>
            <a:endParaRPr lang="en-US" altLang="zh-CN"/>
          </a:p>
        </p:txBody>
      </p:sp>
    </p:spTree>
    <p:extLst>
      <p:ext uri="{BB962C8B-B14F-4D97-AF65-F5344CB8AC3E}">
        <p14:creationId xmlns:p14="http://schemas.microsoft.com/office/powerpoint/2010/main" val="374448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B1F6E4B-403A-47EC-A8B8-E64256056F53}" type="slidenum">
              <a:rPr lang="en-US" altLang="zh-CN"/>
              <a:pPr>
                <a:defRPr/>
              </a:pPr>
              <a:t>‹#›</a:t>
            </a:fld>
            <a:endParaRPr lang="en-US" altLang="zh-CN"/>
          </a:p>
        </p:txBody>
      </p:sp>
    </p:spTree>
    <p:extLst>
      <p:ext uri="{BB962C8B-B14F-4D97-AF65-F5344CB8AC3E}">
        <p14:creationId xmlns:p14="http://schemas.microsoft.com/office/powerpoint/2010/main" val="1140611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092C086-5B59-4135-953E-8CEC245817F3}" type="slidenum">
              <a:rPr lang="en-US" altLang="zh-CN"/>
              <a:pPr>
                <a:defRPr/>
              </a:pPr>
              <a:t>‹#›</a:t>
            </a:fld>
            <a:endParaRPr lang="en-US" altLang="zh-CN"/>
          </a:p>
        </p:txBody>
      </p:sp>
    </p:spTree>
    <p:extLst>
      <p:ext uri="{BB962C8B-B14F-4D97-AF65-F5344CB8AC3E}">
        <p14:creationId xmlns:p14="http://schemas.microsoft.com/office/powerpoint/2010/main" val="3616530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73CA70E-BA11-4812-9305-5F4D3FB26A77}" type="slidenum">
              <a:rPr lang="en-US" altLang="zh-CN"/>
              <a:pPr>
                <a:defRPr/>
              </a:pPr>
              <a:t>‹#›</a:t>
            </a:fld>
            <a:endParaRPr lang="en-US" altLang="zh-CN"/>
          </a:p>
        </p:txBody>
      </p:sp>
    </p:spTree>
    <p:extLst>
      <p:ext uri="{BB962C8B-B14F-4D97-AF65-F5344CB8AC3E}">
        <p14:creationId xmlns:p14="http://schemas.microsoft.com/office/powerpoint/2010/main" val="3159431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57688F5-F8A4-4BA6-83ED-58D6A6860589}" type="slidenum">
              <a:rPr lang="en-US" altLang="zh-CN"/>
              <a:pPr>
                <a:defRPr/>
              </a:pPr>
              <a:t>‹#›</a:t>
            </a:fld>
            <a:endParaRPr lang="en-US" altLang="zh-CN"/>
          </a:p>
        </p:txBody>
      </p:sp>
    </p:spTree>
    <p:extLst>
      <p:ext uri="{BB962C8B-B14F-4D97-AF65-F5344CB8AC3E}">
        <p14:creationId xmlns:p14="http://schemas.microsoft.com/office/powerpoint/2010/main" val="82068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96975"/>
            <a:ext cx="5405967" cy="492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8767" y="1196975"/>
            <a:ext cx="5405967" cy="4929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6" name="页脚占位符 4"/>
          <p:cNvSpPr>
            <a:spLocks noGrp="1" noChangeArrowheads="1"/>
          </p:cNvSpPr>
          <p:nvPr>
            <p:ph type="ftr" sz="quarter" idx="11"/>
          </p:nvPr>
        </p:nvSpPr>
        <p:spPr>
          <a:ln/>
        </p:spPr>
        <p:txBody>
          <a:bodyPr/>
          <a:lstStyle>
            <a:lvl1pPr>
              <a:defRPr/>
            </a:lvl1pPr>
          </a:lstStyle>
          <a:p>
            <a:endParaRPr lang="en-US"/>
          </a:p>
        </p:txBody>
      </p:sp>
      <p:sp>
        <p:nvSpPr>
          <p:cNvPr id="7"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2729155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FDECE44C-D0CF-4BA9-8EEF-420C82F6FBF7}" type="slidenum">
              <a:rPr lang="en-US" altLang="zh-CN"/>
              <a:pPr>
                <a:defRPr/>
              </a:pPr>
              <a:t>‹#›</a:t>
            </a:fld>
            <a:endParaRPr lang="en-US" altLang="zh-CN"/>
          </a:p>
        </p:txBody>
      </p:sp>
    </p:spTree>
    <p:extLst>
      <p:ext uri="{BB962C8B-B14F-4D97-AF65-F5344CB8AC3E}">
        <p14:creationId xmlns:p14="http://schemas.microsoft.com/office/powerpoint/2010/main" val="4247505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28EAD71-46F1-42AC-970D-E2C2170F7EA8}" type="slidenum">
              <a:rPr lang="en-US" altLang="zh-CN"/>
              <a:pPr>
                <a:defRPr/>
              </a:pPr>
              <a:t>‹#›</a:t>
            </a:fld>
            <a:endParaRPr lang="en-US" altLang="zh-CN"/>
          </a:p>
        </p:txBody>
      </p:sp>
    </p:spTree>
    <p:extLst>
      <p:ext uri="{BB962C8B-B14F-4D97-AF65-F5344CB8AC3E}">
        <p14:creationId xmlns:p14="http://schemas.microsoft.com/office/powerpoint/2010/main" val="3339313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1B48831-60EF-4A95-983F-2C34FD8ADF11}" type="slidenum">
              <a:rPr lang="en-US" altLang="zh-CN"/>
              <a:pPr>
                <a:defRPr/>
              </a:pPr>
              <a:t>‹#›</a:t>
            </a:fld>
            <a:endParaRPr lang="en-US" altLang="zh-CN"/>
          </a:p>
        </p:txBody>
      </p:sp>
    </p:spTree>
    <p:extLst>
      <p:ext uri="{BB962C8B-B14F-4D97-AF65-F5344CB8AC3E}">
        <p14:creationId xmlns:p14="http://schemas.microsoft.com/office/powerpoint/2010/main" val="2685252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FDA6182-29D7-4868-AF94-8FF90529CB7E}" type="slidenum">
              <a:rPr lang="en-US" altLang="zh-CN"/>
              <a:pPr>
                <a:defRPr/>
              </a:pPr>
              <a:t>‹#›</a:t>
            </a:fld>
            <a:endParaRPr lang="en-US" altLang="zh-CN"/>
          </a:p>
        </p:txBody>
      </p:sp>
    </p:spTree>
    <p:extLst>
      <p:ext uri="{BB962C8B-B14F-4D97-AF65-F5344CB8AC3E}">
        <p14:creationId xmlns:p14="http://schemas.microsoft.com/office/powerpoint/2010/main" val="2684808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A46A922-72A6-480F-B38E-F40CF8B6D67D}" type="slidenum">
              <a:rPr lang="en-US" altLang="zh-CN"/>
              <a:pPr>
                <a:defRPr/>
              </a:pPr>
              <a:t>‹#›</a:t>
            </a:fld>
            <a:endParaRPr lang="en-US" altLang="zh-CN"/>
          </a:p>
        </p:txBody>
      </p:sp>
    </p:spTree>
    <p:extLst>
      <p:ext uri="{BB962C8B-B14F-4D97-AF65-F5344CB8AC3E}">
        <p14:creationId xmlns:p14="http://schemas.microsoft.com/office/powerpoint/2010/main" val="3152852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662702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741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467782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57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057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062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28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8" name="页脚占位符 4"/>
          <p:cNvSpPr>
            <a:spLocks noGrp="1" noChangeArrowheads="1"/>
          </p:cNvSpPr>
          <p:nvPr>
            <p:ph type="ftr" sz="quarter" idx="11"/>
          </p:nvPr>
        </p:nvSpPr>
        <p:spPr>
          <a:ln/>
        </p:spPr>
        <p:txBody>
          <a:bodyPr/>
          <a:lstStyle>
            <a:lvl1pPr>
              <a:defRPr/>
            </a:lvl1pPr>
          </a:lstStyle>
          <a:p>
            <a:endParaRPr lang="en-US"/>
          </a:p>
        </p:txBody>
      </p:sp>
      <p:sp>
        <p:nvSpPr>
          <p:cNvPr id="9"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1576623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2422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213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94969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Mead Bold" charset="0"/>
              </a:rPr>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36549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41000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838200"/>
            <a:ext cx="25908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838200"/>
            <a:ext cx="75692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1929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F9393B5-7B08-4EC8-83A8-7D577297D1D7}" type="slidenum">
              <a:rPr lang="en-US" altLang="zh-CN"/>
              <a:pPr>
                <a:defRPr/>
              </a:pPr>
              <a:t>‹#›</a:t>
            </a:fld>
            <a:endParaRPr lang="en-US" altLang="zh-CN"/>
          </a:p>
        </p:txBody>
      </p:sp>
    </p:spTree>
    <p:extLst>
      <p:ext uri="{BB962C8B-B14F-4D97-AF65-F5344CB8AC3E}">
        <p14:creationId xmlns:p14="http://schemas.microsoft.com/office/powerpoint/2010/main" val="3980988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9B73EE0-F9F8-46EB-B72A-74B8631A1427}" type="slidenum">
              <a:rPr lang="en-US" altLang="zh-CN"/>
              <a:pPr>
                <a:defRPr/>
              </a:pPr>
              <a:t>‹#›</a:t>
            </a:fld>
            <a:endParaRPr lang="en-US" altLang="zh-CN"/>
          </a:p>
        </p:txBody>
      </p:sp>
    </p:spTree>
    <p:extLst>
      <p:ext uri="{BB962C8B-B14F-4D97-AF65-F5344CB8AC3E}">
        <p14:creationId xmlns:p14="http://schemas.microsoft.com/office/powerpoint/2010/main" val="503116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6124070-C8D2-41EB-8D0D-6AA64E3E42BB}" type="slidenum">
              <a:rPr lang="en-US" altLang="zh-CN"/>
              <a:pPr>
                <a:defRPr/>
              </a:pPr>
              <a:t>‹#›</a:t>
            </a:fld>
            <a:endParaRPr lang="en-US" altLang="zh-CN"/>
          </a:p>
        </p:txBody>
      </p:sp>
    </p:spTree>
    <p:extLst>
      <p:ext uri="{BB962C8B-B14F-4D97-AF65-F5344CB8AC3E}">
        <p14:creationId xmlns:p14="http://schemas.microsoft.com/office/powerpoint/2010/main" val="1246078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8393A63-2AAB-4D5F-A0B0-EBDA5F1F0BF0}" type="slidenum">
              <a:rPr lang="en-US" altLang="zh-CN"/>
              <a:pPr>
                <a:defRPr/>
              </a:pPr>
              <a:t>‹#›</a:t>
            </a:fld>
            <a:endParaRPr lang="en-US" altLang="zh-CN"/>
          </a:p>
        </p:txBody>
      </p:sp>
    </p:spTree>
    <p:extLst>
      <p:ext uri="{BB962C8B-B14F-4D97-AF65-F5344CB8AC3E}">
        <p14:creationId xmlns:p14="http://schemas.microsoft.com/office/powerpoint/2010/main" val="273117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4" name="页脚占位符 4"/>
          <p:cNvSpPr>
            <a:spLocks noGrp="1" noChangeArrowheads="1"/>
          </p:cNvSpPr>
          <p:nvPr>
            <p:ph type="ftr" sz="quarter" idx="11"/>
          </p:nvPr>
        </p:nvSpPr>
        <p:spPr>
          <a:ln/>
        </p:spPr>
        <p:txBody>
          <a:bodyPr/>
          <a:lstStyle>
            <a:lvl1pPr>
              <a:defRPr/>
            </a:lvl1pPr>
          </a:lstStyle>
          <a:p>
            <a:endParaRPr lang="en-US"/>
          </a:p>
        </p:txBody>
      </p:sp>
      <p:sp>
        <p:nvSpPr>
          <p:cNvPr id="5"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21108973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82D25A3-9805-4933-8217-15B38DF1B2AE}" type="slidenum">
              <a:rPr lang="en-US" altLang="zh-CN"/>
              <a:pPr>
                <a:defRPr/>
              </a:pPr>
              <a:t>‹#›</a:t>
            </a:fld>
            <a:endParaRPr lang="en-US" altLang="zh-CN"/>
          </a:p>
        </p:txBody>
      </p:sp>
    </p:spTree>
    <p:extLst>
      <p:ext uri="{BB962C8B-B14F-4D97-AF65-F5344CB8AC3E}">
        <p14:creationId xmlns:p14="http://schemas.microsoft.com/office/powerpoint/2010/main" val="3205747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A7C49C3-A0DA-4756-8C3D-34687C8A9261}" type="slidenum">
              <a:rPr lang="en-US" altLang="zh-CN"/>
              <a:pPr>
                <a:defRPr/>
              </a:pPr>
              <a:t>‹#›</a:t>
            </a:fld>
            <a:endParaRPr lang="en-US" altLang="zh-CN"/>
          </a:p>
        </p:txBody>
      </p:sp>
    </p:spTree>
    <p:extLst>
      <p:ext uri="{BB962C8B-B14F-4D97-AF65-F5344CB8AC3E}">
        <p14:creationId xmlns:p14="http://schemas.microsoft.com/office/powerpoint/2010/main" val="35827856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979560D8-00EF-44BE-9919-FF327FEC49F0}" type="slidenum">
              <a:rPr lang="en-US" altLang="zh-CN"/>
              <a:pPr>
                <a:defRPr/>
              </a:pPr>
              <a:t>‹#›</a:t>
            </a:fld>
            <a:endParaRPr lang="en-US" altLang="zh-CN"/>
          </a:p>
        </p:txBody>
      </p:sp>
    </p:spTree>
    <p:extLst>
      <p:ext uri="{BB962C8B-B14F-4D97-AF65-F5344CB8AC3E}">
        <p14:creationId xmlns:p14="http://schemas.microsoft.com/office/powerpoint/2010/main" val="9974792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C6228AD-B357-4BBA-9B6C-DD024AF556D0}" type="slidenum">
              <a:rPr lang="en-US" altLang="zh-CN"/>
              <a:pPr>
                <a:defRPr/>
              </a:pPr>
              <a:t>‹#›</a:t>
            </a:fld>
            <a:endParaRPr lang="en-US" altLang="zh-CN"/>
          </a:p>
        </p:txBody>
      </p:sp>
    </p:spTree>
    <p:extLst>
      <p:ext uri="{BB962C8B-B14F-4D97-AF65-F5344CB8AC3E}">
        <p14:creationId xmlns:p14="http://schemas.microsoft.com/office/powerpoint/2010/main" val="595065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8BD5A7F-6BC5-4E85-9CD9-BFA61C355C9A}" type="slidenum">
              <a:rPr lang="en-US" altLang="zh-CN"/>
              <a:pPr>
                <a:defRPr/>
              </a:pPr>
              <a:t>‹#›</a:t>
            </a:fld>
            <a:endParaRPr lang="en-US" altLang="zh-CN"/>
          </a:p>
        </p:txBody>
      </p:sp>
    </p:spTree>
    <p:extLst>
      <p:ext uri="{BB962C8B-B14F-4D97-AF65-F5344CB8AC3E}">
        <p14:creationId xmlns:p14="http://schemas.microsoft.com/office/powerpoint/2010/main" val="3314110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9EB19DA-E9DB-4BB8-B849-CA8E24BD5142}" type="slidenum">
              <a:rPr lang="en-US" altLang="zh-CN"/>
              <a:pPr>
                <a:defRPr/>
              </a:pPr>
              <a:t>‹#›</a:t>
            </a:fld>
            <a:endParaRPr lang="en-US" altLang="zh-CN"/>
          </a:p>
        </p:txBody>
      </p:sp>
    </p:spTree>
    <p:extLst>
      <p:ext uri="{BB962C8B-B14F-4D97-AF65-F5344CB8AC3E}">
        <p14:creationId xmlns:p14="http://schemas.microsoft.com/office/powerpoint/2010/main" val="2156770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502E200-FF1B-484D-8F56-B33EC51D5FCC}" type="slidenum">
              <a:rPr lang="en-US" altLang="zh-CN"/>
              <a:pPr>
                <a:defRPr/>
              </a:pPr>
              <a:t>‹#›</a:t>
            </a:fld>
            <a:endParaRPr lang="en-US" altLang="zh-CN"/>
          </a:p>
        </p:txBody>
      </p:sp>
    </p:spTree>
    <p:extLst>
      <p:ext uri="{BB962C8B-B14F-4D97-AF65-F5344CB8AC3E}">
        <p14:creationId xmlns:p14="http://schemas.microsoft.com/office/powerpoint/2010/main" val="1587745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7"/>
          <p:cNvSpPr>
            <a:spLocks noGrp="1" noChangeArrowheads="1"/>
          </p:cNvSpPr>
          <p:nvPr>
            <p:ph type="ctrTitle"/>
          </p:nvPr>
        </p:nvSpPr>
        <p:spPr>
          <a:xfrm>
            <a:off x="624418" y="4149725"/>
            <a:ext cx="10943167" cy="960438"/>
          </a:xfrm>
        </p:spPr>
        <p:txBody>
          <a:bodyPr/>
          <a:lstStyle>
            <a:lvl1pPr>
              <a:defRPr sz="3400"/>
            </a:lvl1pPr>
          </a:lstStyle>
          <a:p>
            <a:pPr lvl="0"/>
            <a:r>
              <a:rPr lang="en-US" altLang="zh-CN" noProof="0" smtClean="0"/>
              <a:t>Click to edit Master title style</a:t>
            </a:r>
            <a:endParaRPr lang="zh-CN" noProof="0" smtClean="0"/>
          </a:p>
        </p:txBody>
      </p:sp>
      <p:sp>
        <p:nvSpPr>
          <p:cNvPr id="2052" name="Rectangle 31"/>
          <p:cNvSpPr>
            <a:spLocks noGrp="1" noChangeArrowheads="1"/>
          </p:cNvSpPr>
          <p:nvPr>
            <p:ph type="subTitle" idx="1"/>
          </p:nvPr>
        </p:nvSpPr>
        <p:spPr>
          <a:xfrm>
            <a:off x="624418" y="5110164"/>
            <a:ext cx="10943167" cy="407987"/>
          </a:xfrm>
        </p:spPr>
        <p:txBody>
          <a:bodyPr anchor="ctr"/>
          <a:lstStyle>
            <a:lvl1pPr marL="0" indent="0">
              <a:buFont typeface="Wingdings" panose="05000000000000000000" pitchFamily="2" charset="2"/>
              <a:buNone/>
              <a:defRPr sz="1800"/>
            </a:lvl1pPr>
          </a:lstStyle>
          <a:p>
            <a:pPr lvl="0"/>
            <a:r>
              <a:rPr lang="en-US" altLang="zh-CN" noProof="0" smtClean="0"/>
              <a:t>Click to edit Master subtitle style</a:t>
            </a:r>
            <a:endParaRPr lang="zh-CN" noProof="0" smtClean="0"/>
          </a:p>
        </p:txBody>
      </p:sp>
    </p:spTree>
    <p:extLst>
      <p:ext uri="{BB962C8B-B14F-4D97-AF65-F5344CB8AC3E}">
        <p14:creationId xmlns:p14="http://schemas.microsoft.com/office/powerpoint/2010/main" val="2170405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627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3573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3" name="页脚占位符 4"/>
          <p:cNvSpPr>
            <a:spLocks noGrp="1" noChangeArrowheads="1"/>
          </p:cNvSpPr>
          <p:nvPr>
            <p:ph type="ftr" sz="quarter" idx="11"/>
          </p:nvPr>
        </p:nvSpPr>
        <p:spPr>
          <a:ln/>
        </p:spPr>
        <p:txBody>
          <a:bodyPr/>
          <a:lstStyle>
            <a:lvl1pPr>
              <a:defRPr/>
            </a:lvl1pPr>
          </a:lstStyle>
          <a:p>
            <a:endParaRPr lang="en-US"/>
          </a:p>
        </p:txBody>
      </p:sp>
      <p:sp>
        <p:nvSpPr>
          <p:cNvPr id="4"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3009071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4418" y="1125538"/>
            <a:ext cx="5369983"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25538"/>
            <a:ext cx="5369984"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680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0213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0203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6321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858280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51692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735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188913"/>
            <a:ext cx="2734733" cy="611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4418" y="188913"/>
            <a:ext cx="8005233"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484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A6FF61B-BAC3-44FF-B461-67432019333A}" type="datetime1">
              <a:rPr lang="zh-CN" altLang="en-US"/>
              <a:pPr>
                <a:defRPr/>
              </a:pPr>
              <a:t>2017/4/21</a:t>
            </a:fld>
            <a:endParaRPr lang="zh-CN" altLang="en-US"/>
          </a:p>
        </p:txBody>
      </p:sp>
      <p:sp>
        <p:nvSpPr>
          <p:cNvPr id="5" name="Rectangle 6"/>
          <p:cNvSpPr>
            <a:spLocks noGrp="1" noChangeArrowheads="1"/>
          </p:cNvSpPr>
          <p:nvPr>
            <p:ph type="sldNum" sz="quarter" idx="11"/>
          </p:nvPr>
        </p:nvSpPr>
        <p:spPr>
          <a:ln/>
        </p:spPr>
        <p:txBody>
          <a:bodyPr/>
          <a:lstStyle>
            <a:lvl1pPr>
              <a:defRPr/>
            </a:lvl1pPr>
          </a:lstStyle>
          <a:p>
            <a:pPr>
              <a:defRPr/>
            </a:pPr>
            <a:fld id="{8F99C8CD-A072-44FE-9921-5BD5D402A0D8}" type="slidenum">
              <a:rPr lang="en-US" altLang="zh-CN"/>
              <a:pPr>
                <a:defRPr/>
              </a:pPr>
              <a:t>‹#›</a:t>
            </a:fld>
            <a:endParaRPr lang="en-US" altLang="zh-CN"/>
          </a:p>
        </p:txBody>
      </p:sp>
      <p:sp>
        <p:nvSpPr>
          <p:cNvPr id="6"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2027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E943CBF-3C2C-42BE-B666-8E9D37122949}" type="datetime1">
              <a:rPr lang="zh-CN" altLang="en-US"/>
              <a:pPr>
                <a:defRPr/>
              </a:pPr>
              <a:t>2017/4/21</a:t>
            </a:fld>
            <a:endParaRPr lang="zh-CN" altLang="en-US"/>
          </a:p>
        </p:txBody>
      </p:sp>
      <p:sp>
        <p:nvSpPr>
          <p:cNvPr id="5" name="Rectangle 6"/>
          <p:cNvSpPr>
            <a:spLocks noGrp="1" noChangeArrowheads="1"/>
          </p:cNvSpPr>
          <p:nvPr>
            <p:ph type="sldNum" sz="quarter" idx="11"/>
          </p:nvPr>
        </p:nvSpPr>
        <p:spPr>
          <a:ln/>
        </p:spPr>
        <p:txBody>
          <a:bodyPr/>
          <a:lstStyle>
            <a:lvl1pPr>
              <a:defRPr/>
            </a:lvl1pPr>
          </a:lstStyle>
          <a:p>
            <a:pPr>
              <a:defRPr/>
            </a:pPr>
            <a:fld id="{A157CF5C-4D95-40D4-B431-2B57F2FA9689}" type="slidenum">
              <a:rPr lang="en-US" altLang="zh-CN"/>
              <a:pPr>
                <a:defRPr/>
              </a:pPr>
              <a:t>‹#›</a:t>
            </a:fld>
            <a:endParaRPr lang="en-US" altLang="zh-CN"/>
          </a:p>
        </p:txBody>
      </p:sp>
      <p:sp>
        <p:nvSpPr>
          <p:cNvPr id="6"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51157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6" name="页脚占位符 4"/>
          <p:cNvSpPr>
            <a:spLocks noGrp="1" noChangeArrowheads="1"/>
          </p:cNvSpPr>
          <p:nvPr>
            <p:ph type="ftr" sz="quarter" idx="11"/>
          </p:nvPr>
        </p:nvSpPr>
        <p:spPr>
          <a:ln/>
        </p:spPr>
        <p:txBody>
          <a:bodyPr/>
          <a:lstStyle>
            <a:lvl1pPr>
              <a:defRPr/>
            </a:lvl1pPr>
          </a:lstStyle>
          <a:p>
            <a:endParaRPr lang="en-US"/>
          </a:p>
        </p:txBody>
      </p:sp>
      <p:sp>
        <p:nvSpPr>
          <p:cNvPr id="7"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1445929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4C32D95-2CF7-4455-AF33-11B7AEC30E26}" type="datetime1">
              <a:rPr lang="zh-CN" altLang="en-US"/>
              <a:pPr>
                <a:defRPr/>
              </a:pPr>
              <a:t>2017/4/21</a:t>
            </a:fld>
            <a:endParaRPr lang="zh-CN" altLang="en-US"/>
          </a:p>
        </p:txBody>
      </p:sp>
      <p:sp>
        <p:nvSpPr>
          <p:cNvPr id="5" name="Rectangle 6"/>
          <p:cNvSpPr>
            <a:spLocks noGrp="1" noChangeArrowheads="1"/>
          </p:cNvSpPr>
          <p:nvPr>
            <p:ph type="sldNum" sz="quarter" idx="11"/>
          </p:nvPr>
        </p:nvSpPr>
        <p:spPr>
          <a:ln/>
        </p:spPr>
        <p:txBody>
          <a:bodyPr/>
          <a:lstStyle>
            <a:lvl1pPr>
              <a:defRPr/>
            </a:lvl1pPr>
          </a:lstStyle>
          <a:p>
            <a:pPr>
              <a:defRPr/>
            </a:pPr>
            <a:fld id="{9376ADC7-D14B-4CFC-9B25-2604A37A1F4D}" type="slidenum">
              <a:rPr lang="en-US" altLang="zh-CN"/>
              <a:pPr>
                <a:defRPr/>
              </a:pPr>
              <a:t>‹#›</a:t>
            </a:fld>
            <a:endParaRPr lang="en-US" altLang="zh-CN"/>
          </a:p>
        </p:txBody>
      </p:sp>
      <p:sp>
        <p:nvSpPr>
          <p:cNvPr id="6"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5305802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19481902-1194-4723-A892-D68184F01DF6}" type="datetime1">
              <a:rPr lang="zh-CN" altLang="en-US"/>
              <a:pPr>
                <a:defRPr/>
              </a:pPr>
              <a:t>2017/4/21</a:t>
            </a:fld>
            <a:endParaRPr lang="zh-CN" altLang="en-US"/>
          </a:p>
        </p:txBody>
      </p:sp>
      <p:sp>
        <p:nvSpPr>
          <p:cNvPr id="6" name="Rectangle 6"/>
          <p:cNvSpPr>
            <a:spLocks noGrp="1" noChangeArrowheads="1"/>
          </p:cNvSpPr>
          <p:nvPr>
            <p:ph type="sldNum" sz="quarter" idx="11"/>
          </p:nvPr>
        </p:nvSpPr>
        <p:spPr>
          <a:ln/>
        </p:spPr>
        <p:txBody>
          <a:bodyPr/>
          <a:lstStyle>
            <a:lvl1pPr>
              <a:defRPr/>
            </a:lvl1pPr>
          </a:lstStyle>
          <a:p>
            <a:pPr>
              <a:defRPr/>
            </a:pPr>
            <a:fld id="{47DE0D57-E3D9-4D26-97FF-0C635EFA98B7}" type="slidenum">
              <a:rPr lang="en-US" altLang="zh-CN"/>
              <a:pPr>
                <a:defRPr/>
              </a:pPr>
              <a:t>‹#›</a:t>
            </a:fld>
            <a:endParaRPr lang="en-US" altLang="zh-CN"/>
          </a:p>
        </p:txBody>
      </p:sp>
      <p:sp>
        <p:nvSpPr>
          <p:cNvPr id="7"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7020265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9E164BD8-1C4D-4169-B1C8-19A2BA333B85}" type="datetime1">
              <a:rPr lang="zh-CN" altLang="en-US"/>
              <a:pPr>
                <a:defRPr/>
              </a:pPr>
              <a:t>2017/4/21</a:t>
            </a:fld>
            <a:endParaRPr lang="zh-CN" altLang="en-US"/>
          </a:p>
        </p:txBody>
      </p:sp>
      <p:sp>
        <p:nvSpPr>
          <p:cNvPr id="8" name="Rectangle 6"/>
          <p:cNvSpPr>
            <a:spLocks noGrp="1" noChangeArrowheads="1"/>
          </p:cNvSpPr>
          <p:nvPr>
            <p:ph type="sldNum" sz="quarter" idx="11"/>
          </p:nvPr>
        </p:nvSpPr>
        <p:spPr>
          <a:ln/>
        </p:spPr>
        <p:txBody>
          <a:bodyPr/>
          <a:lstStyle>
            <a:lvl1pPr>
              <a:defRPr/>
            </a:lvl1pPr>
          </a:lstStyle>
          <a:p>
            <a:pPr>
              <a:defRPr/>
            </a:pPr>
            <a:fld id="{7FEC4779-A23D-4C76-A707-0CAF2C8BB31E}" type="slidenum">
              <a:rPr lang="en-US" altLang="zh-CN"/>
              <a:pPr>
                <a:defRPr/>
              </a:pPr>
              <a:t>‹#›</a:t>
            </a:fld>
            <a:endParaRPr lang="en-US" altLang="zh-CN"/>
          </a:p>
        </p:txBody>
      </p:sp>
      <p:sp>
        <p:nvSpPr>
          <p:cNvPr id="9"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220119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4E36063F-CFB0-4405-9019-3B63A7194396}" type="datetime1">
              <a:rPr lang="zh-CN" altLang="en-US"/>
              <a:pPr>
                <a:defRPr/>
              </a:pPr>
              <a:t>2017/4/21</a:t>
            </a:fld>
            <a:endParaRPr lang="zh-CN" altLang="en-US"/>
          </a:p>
        </p:txBody>
      </p:sp>
      <p:sp>
        <p:nvSpPr>
          <p:cNvPr id="4" name="Rectangle 6"/>
          <p:cNvSpPr>
            <a:spLocks noGrp="1" noChangeArrowheads="1"/>
          </p:cNvSpPr>
          <p:nvPr>
            <p:ph type="sldNum" sz="quarter" idx="11"/>
          </p:nvPr>
        </p:nvSpPr>
        <p:spPr>
          <a:ln/>
        </p:spPr>
        <p:txBody>
          <a:bodyPr/>
          <a:lstStyle>
            <a:lvl1pPr>
              <a:defRPr/>
            </a:lvl1pPr>
          </a:lstStyle>
          <a:p>
            <a:pPr>
              <a:defRPr/>
            </a:pPr>
            <a:fld id="{211E98C7-EAC8-4D66-872A-1DE8E426B19C}" type="slidenum">
              <a:rPr lang="en-US" altLang="zh-CN"/>
              <a:pPr>
                <a:defRPr/>
              </a:pPr>
              <a:t>‹#›</a:t>
            </a:fld>
            <a:endParaRPr lang="en-US" altLang="zh-CN"/>
          </a:p>
        </p:txBody>
      </p:sp>
      <p:sp>
        <p:nvSpPr>
          <p:cNvPr id="5"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847413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8803AD64-1395-4F38-B1F8-5960E5A5B676}" type="datetime1">
              <a:rPr lang="zh-CN" altLang="en-US"/>
              <a:pPr>
                <a:defRPr/>
              </a:pPr>
              <a:t>2017/4/21</a:t>
            </a:fld>
            <a:endParaRPr lang="zh-CN" altLang="en-US"/>
          </a:p>
        </p:txBody>
      </p:sp>
      <p:sp>
        <p:nvSpPr>
          <p:cNvPr id="3" name="Rectangle 6"/>
          <p:cNvSpPr>
            <a:spLocks noGrp="1" noChangeArrowheads="1"/>
          </p:cNvSpPr>
          <p:nvPr>
            <p:ph type="sldNum" sz="quarter" idx="11"/>
          </p:nvPr>
        </p:nvSpPr>
        <p:spPr>
          <a:ln/>
        </p:spPr>
        <p:txBody>
          <a:bodyPr/>
          <a:lstStyle>
            <a:lvl1pPr>
              <a:defRPr/>
            </a:lvl1pPr>
          </a:lstStyle>
          <a:p>
            <a:pPr>
              <a:defRPr/>
            </a:pPr>
            <a:fld id="{A128B37C-CD24-4530-ADEE-441BCF4CDC79}" type="slidenum">
              <a:rPr lang="en-US" altLang="zh-CN"/>
              <a:pPr>
                <a:defRPr/>
              </a:pPr>
              <a:t>‹#›</a:t>
            </a:fld>
            <a:endParaRPr lang="en-US" altLang="zh-CN"/>
          </a:p>
        </p:txBody>
      </p:sp>
      <p:sp>
        <p:nvSpPr>
          <p:cNvPr id="4"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5709446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DF7EDEE-817D-4764-ACFD-3DED8222365D}" type="datetime1">
              <a:rPr lang="zh-CN" altLang="en-US"/>
              <a:pPr>
                <a:defRPr/>
              </a:pPr>
              <a:t>2017/4/21</a:t>
            </a:fld>
            <a:endParaRPr lang="zh-CN" altLang="en-US"/>
          </a:p>
        </p:txBody>
      </p:sp>
      <p:sp>
        <p:nvSpPr>
          <p:cNvPr id="6" name="Rectangle 6"/>
          <p:cNvSpPr>
            <a:spLocks noGrp="1" noChangeArrowheads="1"/>
          </p:cNvSpPr>
          <p:nvPr>
            <p:ph type="sldNum" sz="quarter" idx="11"/>
          </p:nvPr>
        </p:nvSpPr>
        <p:spPr>
          <a:ln/>
        </p:spPr>
        <p:txBody>
          <a:bodyPr/>
          <a:lstStyle>
            <a:lvl1pPr>
              <a:defRPr/>
            </a:lvl1pPr>
          </a:lstStyle>
          <a:p>
            <a:pPr>
              <a:defRPr/>
            </a:pPr>
            <a:fld id="{240A3B0E-676B-43AA-949D-6B12FDC4D2FB}" type="slidenum">
              <a:rPr lang="en-US" altLang="zh-CN"/>
              <a:pPr>
                <a:defRPr/>
              </a:pPr>
              <a:t>‹#›</a:t>
            </a:fld>
            <a:endParaRPr lang="en-US" altLang="zh-CN"/>
          </a:p>
        </p:txBody>
      </p:sp>
      <p:sp>
        <p:nvSpPr>
          <p:cNvPr id="7"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833287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F44827A-D3E4-4020-BD8F-C3069AE1CD84}" type="datetime1">
              <a:rPr lang="zh-CN" altLang="en-US"/>
              <a:pPr>
                <a:defRPr/>
              </a:pPr>
              <a:t>2017/4/21</a:t>
            </a:fld>
            <a:endParaRPr lang="zh-CN" altLang="en-US"/>
          </a:p>
        </p:txBody>
      </p:sp>
      <p:sp>
        <p:nvSpPr>
          <p:cNvPr id="6" name="Rectangle 6"/>
          <p:cNvSpPr>
            <a:spLocks noGrp="1" noChangeArrowheads="1"/>
          </p:cNvSpPr>
          <p:nvPr>
            <p:ph type="sldNum" sz="quarter" idx="11"/>
          </p:nvPr>
        </p:nvSpPr>
        <p:spPr>
          <a:ln/>
        </p:spPr>
        <p:txBody>
          <a:bodyPr/>
          <a:lstStyle>
            <a:lvl1pPr>
              <a:defRPr/>
            </a:lvl1pPr>
          </a:lstStyle>
          <a:p>
            <a:pPr>
              <a:defRPr/>
            </a:pPr>
            <a:fld id="{87652856-D152-4F4D-B602-C5AA67691652}" type="slidenum">
              <a:rPr lang="en-US" altLang="zh-CN"/>
              <a:pPr>
                <a:defRPr/>
              </a:pPr>
              <a:t>‹#›</a:t>
            </a:fld>
            <a:endParaRPr lang="en-US" altLang="zh-CN"/>
          </a:p>
        </p:txBody>
      </p:sp>
      <p:sp>
        <p:nvSpPr>
          <p:cNvPr id="7"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637360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EDB997D-E916-4E99-9CD7-8301C9C3FD2E}" type="datetime1">
              <a:rPr lang="zh-CN" altLang="en-US"/>
              <a:pPr>
                <a:defRPr/>
              </a:pPr>
              <a:t>2017/4/21</a:t>
            </a:fld>
            <a:endParaRPr lang="zh-CN" altLang="en-US"/>
          </a:p>
        </p:txBody>
      </p:sp>
      <p:sp>
        <p:nvSpPr>
          <p:cNvPr id="5" name="Rectangle 6"/>
          <p:cNvSpPr>
            <a:spLocks noGrp="1" noChangeArrowheads="1"/>
          </p:cNvSpPr>
          <p:nvPr>
            <p:ph type="sldNum" sz="quarter" idx="11"/>
          </p:nvPr>
        </p:nvSpPr>
        <p:spPr>
          <a:ln/>
        </p:spPr>
        <p:txBody>
          <a:bodyPr/>
          <a:lstStyle>
            <a:lvl1pPr>
              <a:defRPr/>
            </a:lvl1pPr>
          </a:lstStyle>
          <a:p>
            <a:pPr>
              <a:defRPr/>
            </a:pPr>
            <a:fld id="{88E6E820-8B4D-408A-87DE-4DD9EAF89769}" type="slidenum">
              <a:rPr lang="en-US" altLang="zh-CN"/>
              <a:pPr>
                <a:defRPr/>
              </a:pPr>
              <a:t>‹#›</a:t>
            </a:fld>
            <a:endParaRPr lang="en-US" altLang="zh-CN"/>
          </a:p>
        </p:txBody>
      </p:sp>
      <p:sp>
        <p:nvSpPr>
          <p:cNvPr id="6"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3020404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AFE199BE-CDC3-4547-80E7-287747702FFC}" type="datetime1">
              <a:rPr lang="zh-CN" altLang="en-US"/>
              <a:pPr>
                <a:defRPr/>
              </a:pPr>
              <a:t>2017/4/21</a:t>
            </a:fld>
            <a:endParaRPr lang="zh-CN" altLang="en-US"/>
          </a:p>
        </p:txBody>
      </p:sp>
      <p:sp>
        <p:nvSpPr>
          <p:cNvPr id="5" name="Rectangle 6"/>
          <p:cNvSpPr>
            <a:spLocks noGrp="1" noChangeArrowheads="1"/>
          </p:cNvSpPr>
          <p:nvPr>
            <p:ph type="sldNum" sz="quarter" idx="11"/>
          </p:nvPr>
        </p:nvSpPr>
        <p:spPr>
          <a:ln/>
        </p:spPr>
        <p:txBody>
          <a:bodyPr/>
          <a:lstStyle>
            <a:lvl1pPr>
              <a:defRPr/>
            </a:lvl1pPr>
          </a:lstStyle>
          <a:p>
            <a:pPr>
              <a:defRPr/>
            </a:pPr>
            <a:fld id="{F4E78767-0017-4B74-A5A1-770457239F41}" type="slidenum">
              <a:rPr lang="en-US" altLang="zh-CN"/>
              <a:pPr>
                <a:defRPr/>
              </a:pPr>
              <a:t>‹#›</a:t>
            </a:fld>
            <a:endParaRPr lang="en-US" altLang="zh-CN"/>
          </a:p>
        </p:txBody>
      </p:sp>
      <p:sp>
        <p:nvSpPr>
          <p:cNvPr id="6" name="Rectangle 7"/>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1174752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B01B0F4-FCAC-44AA-8765-7C0E502234E5}" type="datetime1">
              <a:rPr lang="zh-CN" altLang="en-US"/>
              <a:pPr>
                <a:defRPr/>
              </a:pPr>
              <a:t>2017/4/21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C7FCA63-9BFE-4E1E-BB61-1A5DC3F35AAF}" type="slidenum">
              <a:rPr lang="en-US" altLang="zh-CN"/>
              <a:pPr>
                <a:defRPr/>
              </a:pPr>
              <a:t>‹#›</a:t>
            </a:fld>
            <a:endParaRPr lang="en-US" altLang="zh-CN"/>
          </a:p>
        </p:txBody>
      </p:sp>
    </p:spTree>
    <p:extLst>
      <p:ext uri="{BB962C8B-B14F-4D97-AF65-F5344CB8AC3E}">
        <p14:creationId xmlns:p14="http://schemas.microsoft.com/office/powerpoint/2010/main" val="324127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Verdana" panose="020B0604030504040204" pitchFamily="34" charset="0"/>
              </a:rPr>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fld id="{F53F66B6-EA8C-4FDA-A7A7-D92C7BBA07A2}" type="datetimeFigureOut">
              <a:rPr lang="en-US" smtClean="0"/>
              <a:t>4/21/2017</a:t>
            </a:fld>
            <a:endParaRPr lang="en-US"/>
          </a:p>
        </p:txBody>
      </p:sp>
      <p:sp>
        <p:nvSpPr>
          <p:cNvPr id="6" name="页脚占位符 4"/>
          <p:cNvSpPr>
            <a:spLocks noGrp="1" noChangeArrowheads="1"/>
          </p:cNvSpPr>
          <p:nvPr>
            <p:ph type="ftr" sz="quarter" idx="11"/>
          </p:nvPr>
        </p:nvSpPr>
        <p:spPr>
          <a:ln/>
        </p:spPr>
        <p:txBody>
          <a:bodyPr/>
          <a:lstStyle>
            <a:lvl1pPr>
              <a:defRPr/>
            </a:lvl1pPr>
          </a:lstStyle>
          <a:p>
            <a:endParaRPr lang="en-US"/>
          </a:p>
        </p:txBody>
      </p:sp>
      <p:sp>
        <p:nvSpPr>
          <p:cNvPr id="7" name="灯片编号占位符 5"/>
          <p:cNvSpPr>
            <a:spLocks noGrp="1" noChangeArrowheads="1"/>
          </p:cNvSpPr>
          <p:nvPr>
            <p:ph type="sldNum" sz="quarter" idx="12"/>
          </p:nvPr>
        </p:nvSpPr>
        <p:spPr>
          <a:ln/>
        </p:spPr>
        <p:txBody>
          <a:bodyPr/>
          <a:lstStyle>
            <a:lvl1pPr>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3932954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D63CF38-2D0B-4E57-8778-AD4AC9D5CC85}" type="datetime1">
              <a:rPr lang="zh-CN" altLang="en-US"/>
              <a:pPr>
                <a:defRPr/>
              </a:pPr>
              <a:t>2017/4/21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4129BB5-DE20-4F94-85E0-DE829808CA5C}" type="slidenum">
              <a:rPr lang="en-US" altLang="zh-CN"/>
              <a:pPr>
                <a:defRPr/>
              </a:pPr>
              <a:t>‹#›</a:t>
            </a:fld>
            <a:endParaRPr lang="en-US" altLang="zh-CN"/>
          </a:p>
        </p:txBody>
      </p:sp>
    </p:spTree>
    <p:extLst>
      <p:ext uri="{BB962C8B-B14F-4D97-AF65-F5344CB8AC3E}">
        <p14:creationId xmlns:p14="http://schemas.microsoft.com/office/powerpoint/2010/main" val="2895105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C0FC36E-F4D6-4532-935A-0340F85BF0EE}" type="datetime1">
              <a:rPr lang="zh-CN" altLang="en-US"/>
              <a:pPr>
                <a:defRPr/>
              </a:pPr>
              <a:t>2017/4/21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82B7EED-76CD-4D51-9A0F-EF7271C9ACB3}" type="slidenum">
              <a:rPr lang="en-US" altLang="zh-CN"/>
              <a:pPr>
                <a:defRPr/>
              </a:pPr>
              <a:t>‹#›</a:t>
            </a:fld>
            <a:endParaRPr lang="en-US" altLang="zh-CN"/>
          </a:p>
        </p:txBody>
      </p:sp>
    </p:spTree>
    <p:extLst>
      <p:ext uri="{BB962C8B-B14F-4D97-AF65-F5344CB8AC3E}">
        <p14:creationId xmlns:p14="http://schemas.microsoft.com/office/powerpoint/2010/main" val="4872379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7061554-4AFF-4206-9DF0-46898134DAD3}" type="datetime1">
              <a:rPr lang="zh-CN" altLang="en-US"/>
              <a:pPr>
                <a:defRPr/>
              </a:pPr>
              <a:t>2017/4/21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14E07DA-6C52-490D-9486-8C5B694D563E}" type="slidenum">
              <a:rPr lang="en-US" altLang="zh-CN"/>
              <a:pPr>
                <a:defRPr/>
              </a:pPr>
              <a:t>‹#›</a:t>
            </a:fld>
            <a:endParaRPr lang="en-US" altLang="zh-CN"/>
          </a:p>
        </p:txBody>
      </p:sp>
    </p:spTree>
    <p:extLst>
      <p:ext uri="{BB962C8B-B14F-4D97-AF65-F5344CB8AC3E}">
        <p14:creationId xmlns:p14="http://schemas.microsoft.com/office/powerpoint/2010/main" val="3055780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D4DDD7B-BAD2-48F0-B9A3-81D234B6B8B0}" type="datetime1">
              <a:rPr lang="zh-CN" altLang="en-US"/>
              <a:pPr>
                <a:defRPr/>
              </a:pPr>
              <a:t>2017/4/21</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622E859-61A8-4E50-B309-0B6B7419DDFD}" type="slidenum">
              <a:rPr lang="en-US" altLang="zh-CN"/>
              <a:pPr>
                <a:defRPr/>
              </a:pPr>
              <a:t>‹#›</a:t>
            </a:fld>
            <a:endParaRPr lang="en-US" altLang="zh-CN"/>
          </a:p>
        </p:txBody>
      </p:sp>
    </p:spTree>
    <p:extLst>
      <p:ext uri="{BB962C8B-B14F-4D97-AF65-F5344CB8AC3E}">
        <p14:creationId xmlns:p14="http://schemas.microsoft.com/office/powerpoint/2010/main" val="8919076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1F9C101-9A05-4CBC-983C-48974C7B201D}" type="datetime1">
              <a:rPr lang="zh-CN" altLang="en-US"/>
              <a:pPr>
                <a:defRPr/>
              </a:pPr>
              <a:t>2017/4/21</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44D2D9C2-B852-496C-A872-1A8A0D88EDDE}" type="slidenum">
              <a:rPr lang="en-US" altLang="zh-CN"/>
              <a:pPr>
                <a:defRPr/>
              </a:pPr>
              <a:t>‹#›</a:t>
            </a:fld>
            <a:endParaRPr lang="en-US" altLang="zh-CN"/>
          </a:p>
        </p:txBody>
      </p:sp>
    </p:spTree>
    <p:extLst>
      <p:ext uri="{BB962C8B-B14F-4D97-AF65-F5344CB8AC3E}">
        <p14:creationId xmlns:p14="http://schemas.microsoft.com/office/powerpoint/2010/main" val="12809049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AFB88CA-4C78-4A1A-9C06-599521F79D9B}" type="datetime1">
              <a:rPr lang="zh-CN" altLang="en-US"/>
              <a:pPr>
                <a:defRPr/>
              </a:pPr>
              <a:t>2017/4/21</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4A2D5396-F16C-43A2-90B0-E1D1DD534517}" type="slidenum">
              <a:rPr lang="en-US" altLang="zh-CN"/>
              <a:pPr>
                <a:defRPr/>
              </a:pPr>
              <a:t>‹#›</a:t>
            </a:fld>
            <a:endParaRPr lang="en-US" altLang="zh-CN"/>
          </a:p>
        </p:txBody>
      </p:sp>
    </p:spTree>
    <p:extLst>
      <p:ext uri="{BB962C8B-B14F-4D97-AF65-F5344CB8AC3E}">
        <p14:creationId xmlns:p14="http://schemas.microsoft.com/office/powerpoint/2010/main" val="30119993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D137D5-B974-4B01-B13F-77A12D21B230}" type="datetime1">
              <a:rPr lang="zh-CN" altLang="en-US"/>
              <a:pPr>
                <a:defRPr/>
              </a:pPr>
              <a:t>2017/4/21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3C3959C-89FE-4668-8E1B-B7826501F66F}" type="slidenum">
              <a:rPr lang="en-US" altLang="zh-CN"/>
              <a:pPr>
                <a:defRPr/>
              </a:pPr>
              <a:t>‹#›</a:t>
            </a:fld>
            <a:endParaRPr lang="en-US" altLang="zh-CN"/>
          </a:p>
        </p:txBody>
      </p:sp>
    </p:spTree>
    <p:extLst>
      <p:ext uri="{BB962C8B-B14F-4D97-AF65-F5344CB8AC3E}">
        <p14:creationId xmlns:p14="http://schemas.microsoft.com/office/powerpoint/2010/main" val="3456265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6ADFE2-BA2E-48BE-BC30-98B60656C49D}" type="datetime1">
              <a:rPr lang="zh-CN" altLang="en-US"/>
              <a:pPr>
                <a:defRPr/>
              </a:pPr>
              <a:t>2017/4/21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99786CA-6A08-4496-900D-2D49EC554492}" type="slidenum">
              <a:rPr lang="en-US" altLang="zh-CN"/>
              <a:pPr>
                <a:defRPr/>
              </a:pPr>
              <a:t>‹#›</a:t>
            </a:fld>
            <a:endParaRPr lang="en-US" altLang="zh-CN"/>
          </a:p>
        </p:txBody>
      </p:sp>
    </p:spTree>
    <p:extLst>
      <p:ext uri="{BB962C8B-B14F-4D97-AF65-F5344CB8AC3E}">
        <p14:creationId xmlns:p14="http://schemas.microsoft.com/office/powerpoint/2010/main" val="31484767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77747F-E2A4-485E-907C-F1D0BFB69BF0}" type="datetime1">
              <a:rPr lang="zh-CN" altLang="en-US"/>
              <a:pPr>
                <a:defRPr/>
              </a:pPr>
              <a:t>2017/4/21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2A54AE6-F652-48C3-8AD5-3AEB472645BF}" type="slidenum">
              <a:rPr lang="en-US" altLang="zh-CN"/>
              <a:pPr>
                <a:defRPr/>
              </a:pPr>
              <a:t>‹#›</a:t>
            </a:fld>
            <a:endParaRPr lang="en-US" altLang="zh-CN"/>
          </a:p>
        </p:txBody>
      </p:sp>
    </p:spTree>
    <p:extLst>
      <p:ext uri="{BB962C8B-B14F-4D97-AF65-F5344CB8AC3E}">
        <p14:creationId xmlns:p14="http://schemas.microsoft.com/office/powerpoint/2010/main" val="318490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87C9E6-DABC-4B87-8DCC-94D372F919F3}" type="datetime1">
              <a:rPr lang="zh-CN" altLang="en-US"/>
              <a:pPr>
                <a:defRPr/>
              </a:pPr>
              <a:t>2017/4/21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95885BC-B479-426D-86C5-BF6F46985D9F}" type="slidenum">
              <a:rPr lang="en-US" altLang="zh-CN"/>
              <a:pPr>
                <a:defRPr/>
              </a:pPr>
              <a:t>‹#›</a:t>
            </a:fld>
            <a:endParaRPr lang="en-US" altLang="zh-CN"/>
          </a:p>
        </p:txBody>
      </p:sp>
    </p:spTree>
    <p:extLst>
      <p:ext uri="{BB962C8B-B14F-4D97-AF65-F5344CB8AC3E}">
        <p14:creationId xmlns:p14="http://schemas.microsoft.com/office/powerpoint/2010/main" val="123186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200467"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标题占位符 1"/>
          <p:cNvSpPr>
            <a:spLocks noGrp="1" noChangeArrowheads="1"/>
          </p:cNvSpPr>
          <p:nvPr>
            <p:ph type="title" idx="4294967295"/>
          </p:nvPr>
        </p:nvSpPr>
        <p:spPr bwMode="auto">
          <a:xfrm>
            <a:off x="609600" y="274638"/>
            <a:ext cx="10972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Verdana" panose="020B0604030504040204" pitchFamily="34" charset="0"/>
              </a:rPr>
              <a:t>单击此处编辑母版标题样式</a:t>
            </a:r>
          </a:p>
        </p:txBody>
      </p:sp>
      <p:sp>
        <p:nvSpPr>
          <p:cNvPr id="2052" name="文本占位符 2"/>
          <p:cNvSpPr>
            <a:spLocks noGrp="1" noChangeArrowheads="1"/>
          </p:cNvSpPr>
          <p:nvPr>
            <p:ph type="body" idx="1"/>
          </p:nvPr>
        </p:nvSpPr>
        <p:spPr bwMode="auto">
          <a:xfrm>
            <a:off x="609600" y="1196975"/>
            <a:ext cx="11015133"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Verdana" panose="020B0604030504040204" pitchFamily="34" charset="0"/>
              </a:rPr>
              <a:t>单击此处编辑母版文本样式</a:t>
            </a:r>
          </a:p>
          <a:p>
            <a:pPr lvl="1"/>
            <a:r>
              <a:rPr lang="zh-CN" smtClean="0">
                <a:sym typeface="Verdana" panose="020B0604030504040204" pitchFamily="34" charset="0"/>
              </a:rPr>
              <a:t>第二级</a:t>
            </a:r>
          </a:p>
          <a:p>
            <a:pPr lvl="2"/>
            <a:r>
              <a:rPr lang="zh-CN" smtClean="0">
                <a:sym typeface="Verdana" panose="020B0604030504040204" pitchFamily="34" charset="0"/>
              </a:rPr>
              <a:t>第三级</a:t>
            </a:r>
          </a:p>
          <a:p>
            <a:pPr lvl="3"/>
            <a:r>
              <a:rPr lang="zh-CN" smtClean="0">
                <a:sym typeface="Verdana" panose="020B0604030504040204" pitchFamily="34" charset="0"/>
              </a:rPr>
              <a:t>第四级</a:t>
            </a:r>
          </a:p>
          <a:p>
            <a:pPr lvl="4"/>
            <a:r>
              <a:rPr lang="zh-CN" smtClean="0">
                <a:sym typeface="Verdana" panose="020B0604030504040204" pitchFamily="34" charset="0"/>
              </a:rPr>
              <a:t>第五级</a:t>
            </a:r>
          </a:p>
        </p:txBody>
      </p:sp>
      <p:sp>
        <p:nvSpPr>
          <p:cNvPr id="1029" name="日期占位符 3"/>
          <p:cNvSpPr>
            <a:spLocks noGrp="1" noChangeArrowheads="1"/>
          </p:cNvSpPr>
          <p:nvPr>
            <p:ph type="dt" sz="half" idx="2"/>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chemeClr val="bg1"/>
                </a:solidFill>
                <a:ea typeface="+mn-ea"/>
                <a:cs typeface="Arial" panose="020B0604020202020204" pitchFamily="34" charset="0"/>
              </a:defRPr>
            </a:lvl1pPr>
          </a:lstStyle>
          <a:p>
            <a:fld id="{F53F66B6-EA8C-4FDA-A7A7-D92C7BBA07A2}" type="datetimeFigureOut">
              <a:rPr lang="en-US" smtClean="0"/>
              <a:t>4/21/2017</a:t>
            </a:fld>
            <a:endParaRPr lang="en-US"/>
          </a:p>
        </p:txBody>
      </p:sp>
      <p:sp>
        <p:nvSpPr>
          <p:cNvPr id="1030" name="页脚占位符 4"/>
          <p:cNvSpPr>
            <a:spLocks noGrp="1" noChangeArrowheads="1"/>
          </p:cNvSpPr>
          <p:nvPr>
            <p:ph type="ftr" sz="quarter" idx="3"/>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chemeClr val="bg1"/>
                </a:solidFill>
                <a:ea typeface="+mn-ea"/>
                <a:cs typeface="Arial" panose="020B0604020202020204" pitchFamily="34" charset="0"/>
              </a:defRPr>
            </a:lvl1pPr>
          </a:lstStyle>
          <a:p>
            <a:endParaRPr lang="en-US"/>
          </a:p>
        </p:txBody>
      </p:sp>
      <p:sp>
        <p:nvSpPr>
          <p:cNvPr id="1031" name="灯片编号占位符 5"/>
          <p:cNvSpPr>
            <a:spLocks noGrp="1" noChangeArrowheads="1"/>
          </p:cNvSpPr>
          <p:nvPr>
            <p:ph type="sldNum" sz="quarter" idx="4"/>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ea typeface="+mn-ea"/>
                <a:cs typeface="Arial" panose="020B0604020202020204" pitchFamily="34" charset="0"/>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10447379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914400" indent="-914400" algn="l" rtl="0" eaLnBrk="1" fontAlgn="base" hangingPunct="1">
        <a:spcBef>
          <a:spcPct val="0"/>
        </a:spcBef>
        <a:spcAft>
          <a:spcPct val="0"/>
        </a:spcAft>
        <a:defRPr sz="3200" b="1" kern="1200">
          <a:solidFill>
            <a:schemeClr val="bg1"/>
          </a:solidFill>
          <a:latin typeface="+mj-lt"/>
          <a:ea typeface="+mj-ea"/>
          <a:cs typeface="+mj-cs"/>
          <a:sym typeface="Verdana" panose="020B0604030504040204" pitchFamily="34" charset="0"/>
        </a:defRPr>
      </a:lvl1pPr>
      <a:lvl2pPr marL="914400" indent="-914400" algn="l" rtl="0" eaLnBrk="1" fontAlgn="base" hangingPunct="1">
        <a:spcBef>
          <a:spcPct val="0"/>
        </a:spcBef>
        <a:spcAft>
          <a:spcPct val="0"/>
        </a:spcAft>
        <a:defRPr sz="3200" b="1">
          <a:solidFill>
            <a:schemeClr val="bg1"/>
          </a:solidFill>
          <a:latin typeface="Verdana" panose="020B0604030504040204" pitchFamily="34" charset="0"/>
          <a:ea typeface="Microsoft YaHei" panose="020B0503020204020204" pitchFamily="34" charset="-122"/>
          <a:sym typeface="Verdana" panose="020B0604030504040204" pitchFamily="34" charset="0"/>
        </a:defRPr>
      </a:lvl2pPr>
      <a:lvl3pPr marL="914400" indent="-914400" algn="l" rtl="0" eaLnBrk="1" fontAlgn="base" hangingPunct="1">
        <a:spcBef>
          <a:spcPct val="0"/>
        </a:spcBef>
        <a:spcAft>
          <a:spcPct val="0"/>
        </a:spcAft>
        <a:defRPr sz="3200" b="1">
          <a:solidFill>
            <a:schemeClr val="bg1"/>
          </a:solidFill>
          <a:latin typeface="Verdana" panose="020B0604030504040204" pitchFamily="34" charset="0"/>
          <a:ea typeface="Microsoft YaHei" panose="020B0503020204020204" pitchFamily="34" charset="-122"/>
          <a:sym typeface="Verdana" panose="020B0604030504040204" pitchFamily="34" charset="0"/>
        </a:defRPr>
      </a:lvl3pPr>
      <a:lvl4pPr marL="914400" indent="-914400" algn="l" rtl="0" eaLnBrk="1" fontAlgn="base" hangingPunct="1">
        <a:spcBef>
          <a:spcPct val="0"/>
        </a:spcBef>
        <a:spcAft>
          <a:spcPct val="0"/>
        </a:spcAft>
        <a:defRPr sz="3200" b="1">
          <a:solidFill>
            <a:schemeClr val="bg1"/>
          </a:solidFill>
          <a:latin typeface="Verdana" panose="020B0604030504040204" pitchFamily="34" charset="0"/>
          <a:ea typeface="Microsoft YaHei" panose="020B0503020204020204" pitchFamily="34" charset="-122"/>
          <a:sym typeface="Verdana" panose="020B0604030504040204" pitchFamily="34" charset="0"/>
        </a:defRPr>
      </a:lvl4pPr>
      <a:lvl5pPr marL="914400" indent="-914400" algn="l" rtl="0" eaLnBrk="1" fontAlgn="base" hangingPunct="1">
        <a:spcBef>
          <a:spcPct val="0"/>
        </a:spcBef>
        <a:spcAft>
          <a:spcPct val="0"/>
        </a:spcAft>
        <a:defRPr sz="3200" b="1">
          <a:solidFill>
            <a:schemeClr val="bg1"/>
          </a:solidFill>
          <a:latin typeface="Verdana" panose="020B0604030504040204" pitchFamily="34" charset="0"/>
          <a:ea typeface="Microsoft YaHei" panose="020B0503020204020204" pitchFamily="34" charset="-122"/>
          <a:sym typeface="Verdana" panose="020B0604030504040204" pitchFamily="34" charset="0"/>
        </a:defRPr>
      </a:lvl5pPr>
      <a:lvl6pPr marL="1371600" indent="-914400" algn="l" rtl="0" eaLnBrk="1" fontAlgn="base" hangingPunct="1">
        <a:spcBef>
          <a:spcPct val="0"/>
        </a:spcBef>
        <a:spcAft>
          <a:spcPct val="0"/>
        </a:spcAft>
        <a:defRPr sz="3200" b="1">
          <a:solidFill>
            <a:schemeClr val="bg1"/>
          </a:solidFill>
          <a:latin typeface="Verdana" panose="020B0604030504040204" pitchFamily="34" charset="0"/>
          <a:ea typeface="Microsoft YaHei" panose="020B0503020204020204" pitchFamily="34" charset="-122"/>
          <a:sym typeface="Verdana" panose="020B0604030504040204" pitchFamily="34" charset="0"/>
        </a:defRPr>
      </a:lvl6pPr>
      <a:lvl7pPr marL="1828800" indent="-914400" algn="l" rtl="0" eaLnBrk="1" fontAlgn="base" hangingPunct="1">
        <a:spcBef>
          <a:spcPct val="0"/>
        </a:spcBef>
        <a:spcAft>
          <a:spcPct val="0"/>
        </a:spcAft>
        <a:defRPr sz="3200" b="1">
          <a:solidFill>
            <a:schemeClr val="bg1"/>
          </a:solidFill>
          <a:latin typeface="Verdana" panose="020B0604030504040204" pitchFamily="34" charset="0"/>
          <a:ea typeface="Microsoft YaHei" panose="020B0503020204020204" pitchFamily="34" charset="-122"/>
          <a:sym typeface="Verdana" panose="020B0604030504040204" pitchFamily="34" charset="0"/>
        </a:defRPr>
      </a:lvl7pPr>
      <a:lvl8pPr marL="2286000" indent="-914400" algn="l" rtl="0" eaLnBrk="1" fontAlgn="base" hangingPunct="1">
        <a:spcBef>
          <a:spcPct val="0"/>
        </a:spcBef>
        <a:spcAft>
          <a:spcPct val="0"/>
        </a:spcAft>
        <a:defRPr sz="3200" b="1">
          <a:solidFill>
            <a:schemeClr val="bg1"/>
          </a:solidFill>
          <a:latin typeface="Verdana" panose="020B0604030504040204" pitchFamily="34" charset="0"/>
          <a:ea typeface="Microsoft YaHei" panose="020B0503020204020204" pitchFamily="34" charset="-122"/>
          <a:sym typeface="Verdana" panose="020B0604030504040204" pitchFamily="34" charset="0"/>
        </a:defRPr>
      </a:lvl8pPr>
      <a:lvl9pPr marL="2743200" indent="-914400" algn="l" rtl="0" eaLnBrk="1" fontAlgn="base" hangingPunct="1">
        <a:spcBef>
          <a:spcPct val="0"/>
        </a:spcBef>
        <a:spcAft>
          <a:spcPct val="0"/>
        </a:spcAft>
        <a:defRPr sz="3200" b="1">
          <a:solidFill>
            <a:schemeClr val="bg1"/>
          </a:solidFill>
          <a:latin typeface="Verdana" panose="020B0604030504040204" pitchFamily="34" charset="0"/>
          <a:ea typeface="Microsoft YaHei" panose="020B0503020204020204" pitchFamily="34" charset="-122"/>
          <a:sym typeface="Verdana" panose="020B060403050404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n-ea"/>
          <a:cs typeface="+mn-cs"/>
          <a:sym typeface="Verdana" panose="020B060403050404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n-ea"/>
          <a:cs typeface="+mn-cs"/>
          <a:sym typeface="Verdana" panose="020B060403050404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n-ea"/>
          <a:cs typeface="+mn-cs"/>
          <a:sym typeface="Verdana" panose="020B060403050404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n-ea"/>
          <a:cs typeface="+mn-cs"/>
          <a:sym typeface="Verdana" panose="020B060403050404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6800" y="304800"/>
            <a:ext cx="934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336800" y="1447800"/>
            <a:ext cx="934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06400" y="64008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smtClean="0">
                <a:ea typeface="SimSun" panose="02010600030101010101" pitchFamily="2" charset="-122"/>
              </a:defRPr>
            </a:lvl1pPr>
          </a:lstStyle>
          <a:p>
            <a:fld id="{F53F66B6-EA8C-4FDA-A7A7-D92C7BBA07A2}" type="datetimeFigureOut">
              <a:rPr lang="en-US" smtClean="0"/>
              <a:t>4/21/2017</a:t>
            </a:fld>
            <a:endParaRPr lang="en-US"/>
          </a:p>
        </p:txBody>
      </p:sp>
      <p:sp>
        <p:nvSpPr>
          <p:cNvPr id="1029" name="Rectangle 5"/>
          <p:cNvSpPr>
            <a:spLocks noGrp="1" noChangeArrowheads="1"/>
          </p:cNvSpPr>
          <p:nvPr>
            <p:ph type="ftr" sz="quarter" idx="3"/>
          </p:nvPr>
        </p:nvSpPr>
        <p:spPr bwMode="auto">
          <a:xfrm>
            <a:off x="4673600" y="64008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ea typeface="SimSun" panose="02010600030101010101" pitchFamily="2" charset="-122"/>
              </a:defRPr>
            </a:lvl1pPr>
          </a:lstStyle>
          <a:p>
            <a:endParaRPr lang="en-US"/>
          </a:p>
        </p:txBody>
      </p:sp>
      <p:sp>
        <p:nvSpPr>
          <p:cNvPr id="1030" name="Rectangle 6"/>
          <p:cNvSpPr>
            <a:spLocks noGrp="1" noChangeArrowheads="1"/>
          </p:cNvSpPr>
          <p:nvPr>
            <p:ph type="sldNum" sz="quarter" idx="4"/>
          </p:nvPr>
        </p:nvSpPr>
        <p:spPr bwMode="auto">
          <a:xfrm>
            <a:off x="9245600" y="64008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smtClean="0">
                <a:ea typeface="SimSun" panose="02010600030101010101" pitchFamily="2" charset="-122"/>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313835624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fontAlgn="base" hangingPunct="1">
        <a:spcBef>
          <a:spcPct val="0"/>
        </a:spcBef>
        <a:spcAft>
          <a:spcPct val="0"/>
        </a:spcAft>
        <a:defRPr sz="4000" b="1" kern="1200">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anose="020B0604020202020204" pitchFamily="34" charset="0"/>
        </a:defRPr>
      </a:lvl2pPr>
      <a:lvl3pPr algn="l" rtl="0" eaLnBrk="1" fontAlgn="base" hangingPunct="1">
        <a:spcBef>
          <a:spcPct val="0"/>
        </a:spcBef>
        <a:spcAft>
          <a:spcPct val="0"/>
        </a:spcAft>
        <a:defRPr sz="4000" b="1">
          <a:solidFill>
            <a:schemeClr val="tx2"/>
          </a:solidFill>
          <a:latin typeface="Arial" panose="020B0604020202020204" pitchFamily="34" charset="0"/>
        </a:defRPr>
      </a:lvl3pPr>
      <a:lvl4pPr algn="l" rtl="0" eaLnBrk="1" fontAlgn="base" hangingPunct="1">
        <a:spcBef>
          <a:spcPct val="0"/>
        </a:spcBef>
        <a:spcAft>
          <a:spcPct val="0"/>
        </a:spcAft>
        <a:defRPr sz="4000" b="1">
          <a:solidFill>
            <a:schemeClr val="tx2"/>
          </a:solidFill>
          <a:latin typeface="Arial" panose="020B0604020202020204" pitchFamily="34" charset="0"/>
        </a:defRPr>
      </a:lvl4pPr>
      <a:lvl5pPr algn="l" rtl="0" eaLnBrk="1" fontAlgn="base" hangingPunct="1">
        <a:spcBef>
          <a:spcPct val="0"/>
        </a:spcBef>
        <a:spcAft>
          <a:spcPct val="0"/>
        </a:spcAft>
        <a:defRPr sz="4000" b="1">
          <a:solidFill>
            <a:schemeClr val="tx2"/>
          </a:solidFill>
          <a:latin typeface="Arial" panose="020B0604020202020204" pitchFamily="34" charset="0"/>
        </a:defRPr>
      </a:lvl5pPr>
      <a:lvl6pPr marL="457200" algn="l" rtl="0" eaLnBrk="1" fontAlgn="base" hangingPunct="1">
        <a:spcBef>
          <a:spcPct val="0"/>
        </a:spcBef>
        <a:spcAft>
          <a:spcPct val="0"/>
        </a:spcAft>
        <a:defRPr sz="4000" b="1">
          <a:solidFill>
            <a:schemeClr val="tx2"/>
          </a:solidFill>
          <a:latin typeface="Arial" panose="020B0604020202020204" pitchFamily="34" charset="0"/>
        </a:defRPr>
      </a:lvl6pPr>
      <a:lvl7pPr marL="914400" algn="l" rtl="0" eaLnBrk="1" fontAlgn="base" hangingPunct="1">
        <a:spcBef>
          <a:spcPct val="0"/>
        </a:spcBef>
        <a:spcAft>
          <a:spcPct val="0"/>
        </a:spcAft>
        <a:defRPr sz="4000" b="1">
          <a:solidFill>
            <a:schemeClr val="tx2"/>
          </a:solidFill>
          <a:latin typeface="Arial" panose="020B0604020202020204" pitchFamily="34" charset="0"/>
        </a:defRPr>
      </a:lvl7pPr>
      <a:lvl8pPr marL="1371600" algn="l" rtl="0" eaLnBrk="1" fontAlgn="base" hangingPunct="1">
        <a:spcBef>
          <a:spcPct val="0"/>
        </a:spcBef>
        <a:spcAft>
          <a:spcPct val="0"/>
        </a:spcAft>
        <a:defRPr sz="4000" b="1">
          <a:solidFill>
            <a:schemeClr val="tx2"/>
          </a:solidFill>
          <a:latin typeface="Arial" panose="020B0604020202020204" pitchFamily="34" charset="0"/>
        </a:defRPr>
      </a:lvl8pPr>
      <a:lvl9pPr marL="1828800" algn="l" rtl="0" eaLnBrk="1" fontAlgn="base" hangingPunct="1">
        <a:spcBef>
          <a:spcPct val="0"/>
        </a:spcBef>
        <a:spcAft>
          <a:spcPct val="0"/>
        </a:spcAft>
        <a:defRPr sz="4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336800" y="304800"/>
            <a:ext cx="934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336800" y="1524000"/>
            <a:ext cx="934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2540000" y="640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smtClean="0">
                <a:ea typeface="SimSun" panose="02010600030101010101" pitchFamily="2" charset="-122"/>
              </a:defRPr>
            </a:lvl1pPr>
          </a:lstStyle>
          <a:p>
            <a:pPr>
              <a:defRPr/>
            </a:pPr>
            <a:endParaRPr lang="en-US"/>
          </a:p>
        </p:txBody>
      </p:sp>
      <p:sp>
        <p:nvSpPr>
          <p:cNvPr id="2053" name="Rectangle 5"/>
          <p:cNvSpPr>
            <a:spLocks noGrp="1" noChangeArrowheads="1"/>
          </p:cNvSpPr>
          <p:nvPr>
            <p:ph type="ftr" sz="quarter" idx="3"/>
          </p:nvPr>
        </p:nvSpPr>
        <p:spPr bwMode="auto">
          <a:xfrm>
            <a:off x="5755218" y="6400800"/>
            <a:ext cx="27791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ea typeface="SimSun" panose="02010600030101010101" pitchFamily="2" charset="-122"/>
              </a:defRPr>
            </a:lvl1pPr>
          </a:lstStyle>
          <a:p>
            <a:pPr>
              <a:defRPr/>
            </a:pPr>
            <a:endParaRPr lang="en-US"/>
          </a:p>
        </p:txBody>
      </p:sp>
      <p:sp>
        <p:nvSpPr>
          <p:cNvPr id="2054" name="Rectangle 6"/>
          <p:cNvSpPr>
            <a:spLocks noGrp="1" noChangeArrowheads="1"/>
          </p:cNvSpPr>
          <p:nvPr>
            <p:ph type="sldNum" sz="quarter" idx="4"/>
          </p:nvPr>
        </p:nvSpPr>
        <p:spPr bwMode="auto">
          <a:xfrm>
            <a:off x="9855200" y="640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smtClean="0">
                <a:ea typeface="SimSun" panose="02010600030101010101" pitchFamily="2" charset="-122"/>
              </a:defRPr>
            </a:lvl1pPr>
          </a:lstStyle>
          <a:p>
            <a:pPr>
              <a:defRPr/>
            </a:pPr>
            <a:fld id="{2898C84B-8222-421E-9BFA-796A819AE59E}" type="slidenum">
              <a:rPr lang="en-US"/>
              <a:pPr>
                <a:defRPr/>
              </a:pPr>
              <a:t>‹#›</a:t>
            </a:fld>
            <a:endParaRPr lang="en-US"/>
          </a:p>
        </p:txBody>
      </p:sp>
      <p:sp>
        <p:nvSpPr>
          <p:cNvPr id="2055" name="TextBox 17"/>
          <p:cNvSpPr txBox="1">
            <a:spLocks noChangeArrowheads="1"/>
          </p:cNvSpPr>
          <p:nvPr/>
        </p:nvSpPr>
        <p:spPr bwMode="auto">
          <a:xfrm rot="10800000" flipV="1">
            <a:off x="7719485" y="5561013"/>
            <a:ext cx="386291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1800" smtClean="0">
              <a:latin typeface="Garamond" panose="02020404030301010803" pitchFamily="18" charset="0"/>
              <a:ea typeface="SimSun" panose="02010600030101010101" pitchFamily="2" charset="-122"/>
            </a:endParaRPr>
          </a:p>
        </p:txBody>
      </p:sp>
    </p:spTree>
    <p:extLst>
      <p:ext uri="{BB962C8B-B14F-4D97-AF65-F5344CB8AC3E}">
        <p14:creationId xmlns:p14="http://schemas.microsoft.com/office/powerpoint/2010/main" val="378623028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fontAlgn="base" hangingPunct="1">
        <a:spcBef>
          <a:spcPct val="0"/>
        </a:spcBef>
        <a:spcAft>
          <a:spcPct val="0"/>
        </a:spcAft>
        <a:defRPr sz="4000" b="1" kern="1200">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anose="020B0604020202020204" pitchFamily="34" charset="0"/>
        </a:defRPr>
      </a:lvl2pPr>
      <a:lvl3pPr algn="l" rtl="0" eaLnBrk="1" fontAlgn="base" hangingPunct="1">
        <a:spcBef>
          <a:spcPct val="0"/>
        </a:spcBef>
        <a:spcAft>
          <a:spcPct val="0"/>
        </a:spcAft>
        <a:defRPr sz="4000" b="1">
          <a:solidFill>
            <a:schemeClr val="tx2"/>
          </a:solidFill>
          <a:latin typeface="Arial" panose="020B0604020202020204" pitchFamily="34" charset="0"/>
        </a:defRPr>
      </a:lvl3pPr>
      <a:lvl4pPr algn="l" rtl="0" eaLnBrk="1" fontAlgn="base" hangingPunct="1">
        <a:spcBef>
          <a:spcPct val="0"/>
        </a:spcBef>
        <a:spcAft>
          <a:spcPct val="0"/>
        </a:spcAft>
        <a:defRPr sz="4000" b="1">
          <a:solidFill>
            <a:schemeClr val="tx2"/>
          </a:solidFill>
          <a:latin typeface="Arial" panose="020B0604020202020204" pitchFamily="34" charset="0"/>
        </a:defRPr>
      </a:lvl4pPr>
      <a:lvl5pPr algn="l" rtl="0" eaLnBrk="1" fontAlgn="base" hangingPunct="1">
        <a:spcBef>
          <a:spcPct val="0"/>
        </a:spcBef>
        <a:spcAft>
          <a:spcPct val="0"/>
        </a:spcAft>
        <a:defRPr sz="4000" b="1">
          <a:solidFill>
            <a:schemeClr val="tx2"/>
          </a:solidFill>
          <a:latin typeface="Arial" panose="020B0604020202020204" pitchFamily="34" charset="0"/>
        </a:defRPr>
      </a:lvl5pPr>
      <a:lvl6pPr marL="457200" algn="l" rtl="0" eaLnBrk="1" fontAlgn="base" hangingPunct="1">
        <a:spcBef>
          <a:spcPct val="0"/>
        </a:spcBef>
        <a:spcAft>
          <a:spcPct val="0"/>
        </a:spcAft>
        <a:defRPr sz="4000" b="1">
          <a:solidFill>
            <a:schemeClr val="tx2"/>
          </a:solidFill>
          <a:latin typeface="Arial" panose="020B0604020202020204" pitchFamily="34" charset="0"/>
        </a:defRPr>
      </a:lvl6pPr>
      <a:lvl7pPr marL="914400" algn="l" rtl="0" eaLnBrk="1" fontAlgn="base" hangingPunct="1">
        <a:spcBef>
          <a:spcPct val="0"/>
        </a:spcBef>
        <a:spcAft>
          <a:spcPct val="0"/>
        </a:spcAft>
        <a:defRPr sz="4000" b="1">
          <a:solidFill>
            <a:schemeClr val="tx2"/>
          </a:solidFill>
          <a:latin typeface="Arial" panose="020B0604020202020204" pitchFamily="34" charset="0"/>
        </a:defRPr>
      </a:lvl7pPr>
      <a:lvl8pPr marL="1371600" algn="l" rtl="0" eaLnBrk="1" fontAlgn="base" hangingPunct="1">
        <a:spcBef>
          <a:spcPct val="0"/>
        </a:spcBef>
        <a:spcAft>
          <a:spcPct val="0"/>
        </a:spcAft>
        <a:defRPr sz="4000" b="1">
          <a:solidFill>
            <a:schemeClr val="tx2"/>
          </a:solidFill>
          <a:latin typeface="Arial" panose="020B0604020202020204" pitchFamily="34" charset="0"/>
        </a:defRPr>
      </a:lvl8pPr>
      <a:lvl9pPr marL="1828800" algn="l" rtl="0" eaLnBrk="1" fontAlgn="base" hangingPunct="1">
        <a:spcBef>
          <a:spcPct val="0"/>
        </a:spcBef>
        <a:spcAft>
          <a:spcPct val="0"/>
        </a:spcAft>
        <a:defRPr sz="4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单击此处编辑母版标题样式</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307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0BE08E59-A146-4957-BE72-427368EC2034}" type="datetimeFigureOut">
              <a:rPr lang="en-US"/>
              <a:pPr>
                <a:defRPr/>
              </a:pPr>
              <a:t>4/21/2017</a:t>
            </a:fld>
            <a:endParaRPr lang="en-US"/>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011D589-D4C2-42B6-BBE5-D23ED0754E72}" type="slidenum">
              <a:rPr lang="en-US"/>
              <a:pPr>
                <a:defRPr/>
              </a:pPr>
              <a:t>‹#›</a:t>
            </a:fld>
            <a:endParaRPr lang="en-US"/>
          </a:p>
        </p:txBody>
      </p:sp>
    </p:spTree>
    <p:extLst>
      <p:ext uri="{BB962C8B-B14F-4D97-AF65-F5344CB8AC3E}">
        <p14:creationId xmlns:p14="http://schemas.microsoft.com/office/powerpoint/2010/main" val="150427179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20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a typeface="+mn-ea"/>
                <a:cs typeface="Arial" panose="020B0604020202020204"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a typeface="+mn-ea"/>
                <a:cs typeface="Arial" panose="020B0604020202020204"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a typeface="+mn-ea"/>
                <a:cs typeface="Arial" panose="020B0604020202020204" pitchFamily="34" charset="0"/>
              </a:defRPr>
            </a:lvl1pPr>
          </a:lstStyle>
          <a:p>
            <a:pPr>
              <a:defRPr/>
            </a:pPr>
            <a:fld id="{511429CB-00AE-4F35-AE96-7458F40AE730}" type="slidenum">
              <a:rPr lang="en-US"/>
              <a:pPr>
                <a:defRPr/>
              </a:pPr>
              <a:t>‹#›</a:t>
            </a:fld>
            <a:endParaRPr lang="en-US"/>
          </a:p>
        </p:txBody>
      </p:sp>
    </p:spTree>
    <p:extLst>
      <p:ext uri="{BB962C8B-B14F-4D97-AF65-F5344CB8AC3E}">
        <p14:creationId xmlns:p14="http://schemas.microsoft.com/office/powerpoint/2010/main" val="7419438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Calibri" panose="020F0502020204030204" pitchFamily="34" charset="0"/>
              </a:rPr>
              <a:t>单击此处编辑母版文本样式</a:t>
            </a:r>
          </a:p>
          <a:p>
            <a:pPr lvl="1"/>
            <a:r>
              <a:rPr lang="zh-CN" smtClean="0">
                <a:sym typeface="Calibri" panose="020F0502020204030204" pitchFamily="34" charset="0"/>
              </a:rPr>
              <a:t>第二级</a:t>
            </a:r>
          </a:p>
          <a:p>
            <a:pPr lvl="2"/>
            <a:r>
              <a:rPr lang="zh-CN" smtClean="0">
                <a:sym typeface="Calibri" panose="020F0502020204030204" pitchFamily="34" charset="0"/>
              </a:rPr>
              <a:t>第三级</a:t>
            </a:r>
          </a:p>
          <a:p>
            <a:pPr lvl="3"/>
            <a:r>
              <a:rPr lang="zh-CN" smtClean="0">
                <a:sym typeface="Calibri" panose="020F0502020204030204" pitchFamily="34" charset="0"/>
              </a:rPr>
              <a:t>第四级</a:t>
            </a:r>
          </a:p>
          <a:p>
            <a:pPr lvl="4"/>
            <a:r>
              <a:rPr 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fld id="{F53F66B6-EA8C-4FDA-A7A7-D92C7BBA07A2}" type="datetimeFigureOut">
              <a:rPr lang="en-US" smtClean="0"/>
              <a:t>4/21/2017</a:t>
            </a:fld>
            <a:endParaRPr lang="en-US"/>
          </a:p>
        </p:txBody>
      </p:sp>
      <p:sp>
        <p:nvSpPr>
          <p:cNvPr id="1029" name="页脚占位符 4"/>
          <p:cNvSpPr>
            <a:spLocks noGrp="1" noChangeArrowheads="1"/>
          </p:cNvSpPr>
          <p:nvPr>
            <p:ph type="ftr" sz="quarter" idx="3"/>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endParaRPr lang="en-US"/>
          </a:p>
        </p:txBody>
      </p:sp>
      <p:sp>
        <p:nvSpPr>
          <p:cNvPr id="1030" name="灯片编号占位符 5"/>
          <p:cNvSpPr>
            <a:spLocks noGrp="1" noChangeArrowheads="1"/>
          </p:cNvSpPr>
          <p:nvPr>
            <p:ph type="sldNum" sz="quarter" idx="4"/>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fld id="{9811A04E-5E55-4194-BE9C-38D76E2E8B6D}" type="slidenum">
              <a:rPr lang="en-US" smtClean="0"/>
              <a:t>‹#›</a:t>
            </a:fld>
            <a:endParaRPr lang="en-US"/>
          </a:p>
        </p:txBody>
      </p:sp>
    </p:spTree>
    <p:extLst>
      <p:ext uri="{BB962C8B-B14F-4D97-AF65-F5344CB8AC3E}">
        <p14:creationId xmlns:p14="http://schemas.microsoft.com/office/powerpoint/2010/main" val="7341832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914400" indent="-914400" algn="ctr" rtl="0" eaLnBrk="1" fontAlgn="base" hangingPunct="1">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13716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18288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22860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27432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zh-CN"/>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zh-CN"/>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648A890-A4DF-4A11-B190-54E89AB1FAA4}" type="slidenum">
              <a:rPr lang="en-US" altLang="zh-CN"/>
              <a:pPr>
                <a:defRPr/>
              </a:pPr>
              <a:t>‹#›</a:t>
            </a:fld>
            <a:endParaRPr lang="en-US" altLang="zh-CN"/>
          </a:p>
        </p:txBody>
      </p:sp>
    </p:spTree>
    <p:extLst>
      <p:ext uri="{BB962C8B-B14F-4D97-AF65-F5344CB8AC3E}">
        <p14:creationId xmlns:p14="http://schemas.microsoft.com/office/powerpoint/2010/main" val="344114304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914400" y="838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Mead Bold" charset="0"/>
              </a:rPr>
              <a:t>Click to edit Master title style</a:t>
            </a:r>
          </a:p>
        </p:txBody>
      </p:sp>
      <p:sp>
        <p:nvSpPr>
          <p:cNvPr id="1027" name="Rectangle 3"/>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Mead Bold" charset="0"/>
              </a:rPr>
              <a:t>Click to edit Master text styles</a:t>
            </a:r>
          </a:p>
          <a:p>
            <a:pPr lvl="0"/>
            <a:endParaRPr lang="en-US" altLang="zh-CN" smtClean="0">
              <a:sym typeface="Mead Bold" charset="0"/>
            </a:endParaRPr>
          </a:p>
        </p:txBody>
      </p:sp>
    </p:spTree>
    <p:extLst>
      <p:ext uri="{BB962C8B-B14F-4D97-AF65-F5344CB8AC3E}">
        <p14:creationId xmlns:p14="http://schemas.microsoft.com/office/powerpoint/2010/main" val="9202510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fontAlgn="base" hangingPunct="1">
        <a:spcBef>
          <a:spcPct val="0"/>
        </a:spcBef>
        <a:spcAft>
          <a:spcPct val="0"/>
        </a:spcAft>
        <a:defRPr sz="4000" kern="1200">
          <a:solidFill>
            <a:schemeClr val="bg1"/>
          </a:solidFill>
          <a:latin typeface="+mj-lt"/>
          <a:ea typeface="+mj-ea"/>
          <a:cs typeface="+mj-cs"/>
          <a:sym typeface="Mead Bold" charset="0"/>
        </a:defRPr>
      </a:lvl1pPr>
      <a:lvl2pPr algn="ctr" rtl="0" eaLnBrk="1" fontAlgn="base" hangingPunct="1">
        <a:spcBef>
          <a:spcPct val="0"/>
        </a:spcBef>
        <a:spcAft>
          <a:spcPct val="0"/>
        </a:spcAft>
        <a:defRPr sz="4000">
          <a:solidFill>
            <a:schemeClr val="bg1"/>
          </a:solidFill>
          <a:latin typeface="Microsoft YaHei" panose="020B0503020204020204" pitchFamily="34" charset="-122"/>
          <a:ea typeface="Microsoft YaHei" panose="020B0503020204020204" pitchFamily="34" charset="-122"/>
          <a:sym typeface="Mead Bold" charset="0"/>
        </a:defRPr>
      </a:lvl2pPr>
      <a:lvl3pPr algn="ctr" rtl="0" eaLnBrk="1" fontAlgn="base" hangingPunct="1">
        <a:spcBef>
          <a:spcPct val="0"/>
        </a:spcBef>
        <a:spcAft>
          <a:spcPct val="0"/>
        </a:spcAft>
        <a:defRPr sz="4000">
          <a:solidFill>
            <a:schemeClr val="bg1"/>
          </a:solidFill>
          <a:latin typeface="Microsoft YaHei" panose="020B0503020204020204" pitchFamily="34" charset="-122"/>
          <a:ea typeface="Microsoft YaHei" panose="020B0503020204020204" pitchFamily="34" charset="-122"/>
          <a:sym typeface="Mead Bold" charset="0"/>
        </a:defRPr>
      </a:lvl3pPr>
      <a:lvl4pPr algn="ctr" rtl="0" eaLnBrk="1" fontAlgn="base" hangingPunct="1">
        <a:spcBef>
          <a:spcPct val="0"/>
        </a:spcBef>
        <a:spcAft>
          <a:spcPct val="0"/>
        </a:spcAft>
        <a:defRPr sz="4000">
          <a:solidFill>
            <a:schemeClr val="bg1"/>
          </a:solidFill>
          <a:latin typeface="Microsoft YaHei" panose="020B0503020204020204" pitchFamily="34" charset="-122"/>
          <a:ea typeface="Microsoft YaHei" panose="020B0503020204020204" pitchFamily="34" charset="-122"/>
          <a:sym typeface="Mead Bold" charset="0"/>
        </a:defRPr>
      </a:lvl4pPr>
      <a:lvl5pPr algn="ctr" rtl="0" eaLnBrk="1" fontAlgn="base" hangingPunct="1">
        <a:spcBef>
          <a:spcPct val="0"/>
        </a:spcBef>
        <a:spcAft>
          <a:spcPct val="0"/>
        </a:spcAft>
        <a:defRPr sz="4000">
          <a:solidFill>
            <a:schemeClr val="bg1"/>
          </a:solidFill>
          <a:latin typeface="Microsoft YaHei" panose="020B0503020204020204" pitchFamily="34" charset="-122"/>
          <a:ea typeface="Microsoft YaHei" panose="020B0503020204020204" pitchFamily="34" charset="-122"/>
          <a:sym typeface="Mead Bold" charset="0"/>
        </a:defRPr>
      </a:lvl5pPr>
      <a:lvl6pPr marL="457200" algn="ctr" rtl="0" eaLnBrk="1" fontAlgn="base" hangingPunct="1">
        <a:spcBef>
          <a:spcPct val="0"/>
        </a:spcBef>
        <a:spcAft>
          <a:spcPct val="0"/>
        </a:spcAft>
        <a:defRPr sz="4000">
          <a:solidFill>
            <a:schemeClr val="bg1"/>
          </a:solidFill>
          <a:latin typeface="Microsoft YaHei" panose="020B0503020204020204" pitchFamily="34" charset="-122"/>
          <a:ea typeface="Microsoft YaHei" panose="020B0503020204020204" pitchFamily="34" charset="-122"/>
          <a:sym typeface="Mead Bold" charset="0"/>
        </a:defRPr>
      </a:lvl6pPr>
      <a:lvl7pPr marL="914400" algn="ctr" rtl="0" eaLnBrk="1" fontAlgn="base" hangingPunct="1">
        <a:spcBef>
          <a:spcPct val="0"/>
        </a:spcBef>
        <a:spcAft>
          <a:spcPct val="0"/>
        </a:spcAft>
        <a:defRPr sz="4000">
          <a:solidFill>
            <a:schemeClr val="bg1"/>
          </a:solidFill>
          <a:latin typeface="Microsoft YaHei" panose="020B0503020204020204" pitchFamily="34" charset="-122"/>
          <a:ea typeface="Microsoft YaHei" panose="020B0503020204020204" pitchFamily="34" charset="-122"/>
          <a:sym typeface="Mead Bold" charset="0"/>
        </a:defRPr>
      </a:lvl7pPr>
      <a:lvl8pPr marL="1371600" algn="ctr" rtl="0" eaLnBrk="1" fontAlgn="base" hangingPunct="1">
        <a:spcBef>
          <a:spcPct val="0"/>
        </a:spcBef>
        <a:spcAft>
          <a:spcPct val="0"/>
        </a:spcAft>
        <a:defRPr sz="4000">
          <a:solidFill>
            <a:schemeClr val="bg1"/>
          </a:solidFill>
          <a:latin typeface="Microsoft YaHei" panose="020B0503020204020204" pitchFamily="34" charset="-122"/>
          <a:ea typeface="Microsoft YaHei" panose="020B0503020204020204" pitchFamily="34" charset="-122"/>
          <a:sym typeface="Mead Bold" charset="0"/>
        </a:defRPr>
      </a:lvl8pPr>
      <a:lvl9pPr marL="1828800" algn="ctr" rtl="0" eaLnBrk="1" fontAlgn="base" hangingPunct="1">
        <a:spcBef>
          <a:spcPct val="0"/>
        </a:spcBef>
        <a:spcAft>
          <a:spcPct val="0"/>
        </a:spcAft>
        <a:defRPr sz="4000">
          <a:solidFill>
            <a:schemeClr val="bg1"/>
          </a:solidFill>
          <a:latin typeface="Microsoft YaHei" panose="020B0503020204020204" pitchFamily="34" charset="-122"/>
          <a:ea typeface="Microsoft YaHei" panose="020B0503020204020204" pitchFamily="34" charset="-122"/>
          <a:sym typeface="Mead Bold" charset="0"/>
        </a:defRPr>
      </a:lvl9pPr>
    </p:titleStyle>
    <p:bodyStyle>
      <a:lvl1pPr marL="342900" indent="-342900" algn="l" defTabSz="0" rtl="0" eaLnBrk="1" fontAlgn="base" hangingPunct="1">
        <a:spcBef>
          <a:spcPct val="20000"/>
        </a:spcBef>
        <a:spcAft>
          <a:spcPct val="0"/>
        </a:spcAft>
        <a:defRPr sz="3200" kern="1200">
          <a:solidFill>
            <a:schemeClr val="bg1"/>
          </a:solidFill>
          <a:latin typeface="+mn-lt"/>
          <a:ea typeface="+mn-ea"/>
          <a:cs typeface="+mn-cs"/>
          <a:sym typeface="Mead Bold" charset="0"/>
        </a:defRPr>
      </a:lvl1pPr>
      <a:lvl2pPr marL="742950" indent="-285750" algn="l" defTabSz="0" rtl="0" eaLnBrk="1" fontAlgn="base" hangingPunct="1">
        <a:spcBef>
          <a:spcPct val="20000"/>
        </a:spcBef>
        <a:spcAft>
          <a:spcPct val="0"/>
        </a:spcAft>
        <a:buFont typeface="Arial" panose="020B0604020202020204" pitchFamily="34" charset="0"/>
        <a:buChar char="–"/>
        <a:defRPr sz="2800" kern="1200">
          <a:solidFill>
            <a:schemeClr val="bg1"/>
          </a:solidFill>
          <a:latin typeface="Mead Bold" charset="0"/>
          <a:ea typeface="+mn-ea"/>
          <a:cs typeface="+mn-cs"/>
          <a:sym typeface="Mead Bold" charset="0"/>
        </a:defRPr>
      </a:lvl2pPr>
      <a:lvl3pPr marL="1143000" indent="-228600" algn="l" defTabSz="0" rtl="0" eaLnBrk="1" fontAlgn="base" hangingPunct="1">
        <a:spcBef>
          <a:spcPct val="20000"/>
        </a:spcBef>
        <a:spcAft>
          <a:spcPct val="0"/>
        </a:spcAft>
        <a:buFont typeface="Arial" panose="020B0604020202020204" pitchFamily="34" charset="0"/>
        <a:buChar char="•"/>
        <a:defRPr sz="2400" kern="1200">
          <a:solidFill>
            <a:schemeClr val="bg1"/>
          </a:solidFill>
          <a:latin typeface="Mead Bold" charset="0"/>
          <a:ea typeface="+mn-ea"/>
          <a:cs typeface="+mn-cs"/>
          <a:sym typeface="Mead Bold" charset="0"/>
        </a:defRPr>
      </a:lvl3pPr>
      <a:lvl4pPr marL="1600200" indent="-228600" algn="l" defTabSz="0" rtl="0" eaLnBrk="1" fontAlgn="base" hangingPunct="1">
        <a:spcBef>
          <a:spcPct val="20000"/>
        </a:spcBef>
        <a:spcAft>
          <a:spcPct val="0"/>
        </a:spcAft>
        <a:buFont typeface="Arial" panose="020B0604020202020204" pitchFamily="34" charset="0"/>
        <a:buChar char="–"/>
        <a:defRPr sz="2000" kern="1200">
          <a:solidFill>
            <a:schemeClr val="bg1"/>
          </a:solidFill>
          <a:latin typeface="Mead Bold" charset="0"/>
          <a:ea typeface="+mn-ea"/>
          <a:cs typeface="+mn-cs"/>
          <a:sym typeface="Mead Bold" charset="0"/>
        </a:defRPr>
      </a:lvl4pPr>
      <a:lvl5pPr marL="2057400" indent="-228600" algn="l" defTabSz="0" rtl="0" eaLnBrk="1" fontAlgn="base" hangingPunct="1">
        <a:spcBef>
          <a:spcPct val="20000"/>
        </a:spcBef>
        <a:spcAft>
          <a:spcPct val="0"/>
        </a:spcAft>
        <a:buFont typeface="Arial" panose="020B0604020202020204" pitchFamily="34" charset="0"/>
        <a:buChar char="»"/>
        <a:defRPr sz="2000" kern="1200">
          <a:solidFill>
            <a:schemeClr val="bg1"/>
          </a:solidFill>
          <a:latin typeface="Mead Bold" charset="0"/>
          <a:ea typeface="+mn-ea"/>
          <a:cs typeface="+mn-cs"/>
          <a:sym typeface="Mead 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CN"/>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CN"/>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29A7EFA-25E2-40A3-95FE-B7612A957586}" type="slidenum">
              <a:rPr lang="en-US" altLang="zh-CN"/>
              <a:pPr>
                <a:defRPr/>
              </a:pPr>
              <a:t>‹#›</a:t>
            </a:fld>
            <a:endParaRPr lang="en-US" altLang="zh-CN"/>
          </a:p>
        </p:txBody>
      </p:sp>
    </p:spTree>
    <p:extLst>
      <p:ext uri="{BB962C8B-B14F-4D97-AF65-F5344CB8AC3E}">
        <p14:creationId xmlns:p14="http://schemas.microsoft.com/office/powerpoint/2010/main" val="3651647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图片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1"/>
          <p:cNvSpPr>
            <a:spLocks noGrp="1" noChangeArrowheads="1"/>
          </p:cNvSpPr>
          <p:nvPr>
            <p:ph type="body" idx="1"/>
          </p:nvPr>
        </p:nvSpPr>
        <p:spPr bwMode="auto">
          <a:xfrm>
            <a:off x="624418" y="1125538"/>
            <a:ext cx="10943167"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1028" name="Rectangle 27"/>
          <p:cNvSpPr>
            <a:spLocks noGrp="1" noChangeArrowheads="1"/>
          </p:cNvSpPr>
          <p:nvPr>
            <p:ph type="title"/>
          </p:nvPr>
        </p:nvSpPr>
        <p:spPr bwMode="auto">
          <a:xfrm>
            <a:off x="624418" y="188914"/>
            <a:ext cx="1094316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ChangeArrowheads="1"/>
          </p:cNvSpPr>
          <p:nvPr/>
        </p:nvSpPr>
        <p:spPr bwMode="auto">
          <a:xfrm>
            <a:off x="9647768" y="6524625"/>
            <a:ext cx="191981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chemeClr val="tx1"/>
                </a:solidFill>
                <a:latin typeface="Arial" panose="020B0604020202020204" pitchFamily="34" charset="0"/>
                <a:ea typeface="华文细黑" pitchFamily="2" charset="-122"/>
              </a:defRPr>
            </a:lvl1pPr>
            <a:lvl2pPr marL="742950" indent="-285750">
              <a:defRPr b="1" i="1">
                <a:solidFill>
                  <a:schemeClr val="tx1"/>
                </a:solidFill>
                <a:latin typeface="Arial" panose="020B0604020202020204" pitchFamily="34" charset="0"/>
                <a:ea typeface="华文细黑" pitchFamily="2" charset="-122"/>
              </a:defRPr>
            </a:lvl2pPr>
            <a:lvl3pPr marL="1143000" indent="-228600">
              <a:defRPr b="1" i="1">
                <a:solidFill>
                  <a:schemeClr val="tx1"/>
                </a:solidFill>
                <a:latin typeface="Arial" panose="020B0604020202020204" pitchFamily="34" charset="0"/>
                <a:ea typeface="华文细黑" pitchFamily="2" charset="-122"/>
              </a:defRPr>
            </a:lvl3pPr>
            <a:lvl4pPr marL="1600200" indent="-228600">
              <a:defRPr b="1" i="1">
                <a:solidFill>
                  <a:schemeClr val="tx1"/>
                </a:solidFill>
                <a:latin typeface="Arial" panose="020B0604020202020204" pitchFamily="34" charset="0"/>
                <a:ea typeface="华文细黑" pitchFamily="2" charset="-122"/>
              </a:defRPr>
            </a:lvl4pPr>
            <a:lvl5pPr marL="2057400" indent="-228600">
              <a:defRPr b="1"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b="1"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b="1"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b="1"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b="1" i="1">
                <a:solidFill>
                  <a:schemeClr val="tx1"/>
                </a:solidFill>
                <a:latin typeface="Arial" panose="020B0604020202020204" pitchFamily="34" charset="0"/>
                <a:ea typeface="华文细黑" pitchFamily="2" charset="-122"/>
              </a:defRPr>
            </a:lvl9pPr>
          </a:lstStyle>
          <a:p>
            <a:pPr algn="r"/>
            <a:r>
              <a:rPr lang="de-DE" altLang="en-US" sz="1000"/>
              <a:t>Page </a:t>
            </a:r>
            <a:r>
              <a:rPr lang="de-DE" altLang="en-US" sz="1000">
                <a:sym typeface="MS UI Gothic" panose="020B0600070205080204" pitchFamily="34" charset="-128"/>
              </a:rPr>
              <a:t></a:t>
            </a:r>
            <a:r>
              <a:rPr lang="de-DE" altLang="en-US" sz="1000"/>
              <a:t> </a:t>
            </a:r>
            <a:fld id="{E6BDF95D-5133-4330-A5FD-3481B074DAE1}" type="slidenum">
              <a:rPr lang="zh-CN" altLang="en-US" sz="1000"/>
              <a:pPr algn="r"/>
              <a:t>‹#›</a:t>
            </a:fld>
            <a:endParaRPr lang="en-US" sz="1000"/>
          </a:p>
        </p:txBody>
      </p:sp>
    </p:spTree>
    <p:extLst>
      <p:ext uri="{BB962C8B-B14F-4D97-AF65-F5344CB8AC3E}">
        <p14:creationId xmlns:p14="http://schemas.microsoft.com/office/powerpoint/2010/main" val="405880882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spcBef>
          <a:spcPct val="0"/>
        </a:spcBef>
        <a:spcAft>
          <a:spcPct val="0"/>
        </a:spcAft>
        <a:defRPr sz="2600" b="1" kern="1200">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2pPr>
      <a:lvl3pPr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3pPr>
      <a:lvl4pPr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4pPr>
      <a:lvl5pPr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5pPr>
      <a:lvl6pPr marL="457200"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6pPr>
      <a:lvl7pPr marL="914400"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7pPr>
      <a:lvl8pPr marL="1371600"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8pPr>
      <a:lvl9pPr marL="1828800"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anose="05000000000000000000" pitchFamily="2" charset="2"/>
        <a:buChar char="n"/>
        <a:defRPr sz="2000" b="1" kern="1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anose="05000000000000000000" pitchFamily="2" charset="2"/>
        <a:buChar char="n"/>
        <a:defRPr b="1" kern="1200">
          <a:solidFill>
            <a:schemeClr val="tx1"/>
          </a:solidFill>
          <a:latin typeface="+mn-lt"/>
          <a:ea typeface="+mn-ea"/>
          <a:cs typeface="+mn-cs"/>
        </a:defRPr>
      </a:lvl2pPr>
      <a:lvl3pPr marL="1143000" indent="-228600" algn="l" rtl="0" eaLnBrk="1" fontAlgn="base" hangingPunct="1">
        <a:lnSpc>
          <a:spcPct val="120000"/>
        </a:lnSpc>
        <a:spcBef>
          <a:spcPct val="20000"/>
        </a:spcBef>
        <a:spcAft>
          <a:spcPct val="0"/>
        </a:spcAft>
        <a:buClr>
          <a:schemeClr val="accent2"/>
        </a:buClr>
        <a:buFont typeface="Wingdings" panose="05000000000000000000" pitchFamily="2" charset="2"/>
        <a:buChar char="n"/>
        <a:defRPr sz="1600" b="1" kern="1200">
          <a:solidFill>
            <a:schemeClr val="tx1"/>
          </a:solidFill>
          <a:latin typeface="+mn-lt"/>
          <a:ea typeface="+mn-ea"/>
          <a:cs typeface="+mn-cs"/>
        </a:defRPr>
      </a:lvl3pPr>
      <a:lvl4pPr marL="1600200" indent="-228600" algn="l" rtl="0" eaLnBrk="1" fontAlgn="base" hangingPunct="1">
        <a:lnSpc>
          <a:spcPct val="120000"/>
        </a:lnSpc>
        <a:spcBef>
          <a:spcPct val="20000"/>
        </a:spcBef>
        <a:spcAft>
          <a:spcPct val="0"/>
        </a:spcAft>
        <a:buClr>
          <a:schemeClr val="hlink"/>
        </a:buClr>
        <a:buFont typeface="Wingdings" panose="05000000000000000000" pitchFamily="2" charset="2"/>
        <a:buChar char="n"/>
        <a:defRPr sz="1400" b="1"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图片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2" name="Rectangle 4"/>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7" name="Rectangle 5"/>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b="0" smtClean="0"/>
            </a:lvl1pPr>
          </a:lstStyle>
          <a:p>
            <a:pPr>
              <a:defRPr/>
            </a:pPr>
            <a:fld id="{279BC65F-B76E-4142-B6DB-61F29CC61913}" type="datetime1">
              <a:rPr lang="zh-CN" altLang="en-US"/>
              <a:pPr>
                <a:defRPr/>
              </a:pPr>
              <a:t>2017/4/21</a:t>
            </a:fld>
            <a:endParaRPr lang="zh-CN" altLang="en-US"/>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5431DAC9-D8D6-444F-8A4A-E7739EFF920A}" type="slidenum">
              <a:rPr lang="en-US" altLang="zh-CN"/>
              <a:pPr>
                <a:defRPr/>
              </a:pPr>
              <a:t>‹#›</a:t>
            </a:fld>
            <a:endParaRPr lang="en-US" altLang="zh-CN"/>
          </a:p>
        </p:txBody>
      </p:sp>
      <p:sp>
        <p:nvSpPr>
          <p:cNvPr id="3079" name="Rectangle 7"/>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b="0" smtClean="0"/>
            </a:lvl1pPr>
          </a:lstStyle>
          <a:p>
            <a:pPr>
              <a:defRPr/>
            </a:pPr>
            <a:endParaRPr lang="zh-CN" altLang="en-US"/>
          </a:p>
        </p:txBody>
      </p:sp>
    </p:spTree>
    <p:extLst>
      <p:ext uri="{BB962C8B-B14F-4D97-AF65-F5344CB8AC3E}">
        <p14:creationId xmlns:p14="http://schemas.microsoft.com/office/powerpoint/2010/main" val="124398107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fontAlgn="base" hangingPunct="1">
        <a:spcBef>
          <a:spcPct val="0"/>
        </a:spcBef>
        <a:spcAft>
          <a:spcPct val="0"/>
        </a:spcAft>
        <a:defRPr sz="2600" b="1" kern="1200">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2pPr>
      <a:lvl3pPr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3pPr>
      <a:lvl4pPr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4pPr>
      <a:lvl5pPr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5pPr>
      <a:lvl6pPr marL="457200"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6pPr>
      <a:lvl7pPr marL="914400"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7pPr>
      <a:lvl8pPr marL="1371600"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8pPr>
      <a:lvl9pPr marL="1828800" algn="l" rtl="0" eaLnBrk="1" fontAlgn="base" hangingPunct="1">
        <a:spcBef>
          <a:spcPct val="0"/>
        </a:spcBef>
        <a:spcAft>
          <a:spcPct val="0"/>
        </a:spcAft>
        <a:defRPr sz="2600" b="1">
          <a:solidFill>
            <a:schemeClr val="tx1"/>
          </a:solidFill>
          <a:latin typeface="Arial" panose="020B0604020202020204" pitchFamily="34"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anose="05000000000000000000" pitchFamily="2" charset="2"/>
        <a:buChar char="n"/>
        <a:defRPr sz="2000" b="1" kern="1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anose="05000000000000000000" pitchFamily="2" charset="2"/>
        <a:buChar char="n"/>
        <a:defRPr b="1" kern="1200">
          <a:solidFill>
            <a:schemeClr val="tx1"/>
          </a:solidFill>
          <a:latin typeface="+mn-lt"/>
          <a:ea typeface="+mn-ea"/>
          <a:cs typeface="+mn-cs"/>
        </a:defRPr>
      </a:lvl2pPr>
      <a:lvl3pPr marL="1143000" indent="-228600" algn="l" rtl="0" eaLnBrk="1" fontAlgn="base" hangingPunct="1">
        <a:lnSpc>
          <a:spcPct val="120000"/>
        </a:lnSpc>
        <a:spcBef>
          <a:spcPct val="20000"/>
        </a:spcBef>
        <a:spcAft>
          <a:spcPct val="0"/>
        </a:spcAft>
        <a:buClr>
          <a:schemeClr val="accent2"/>
        </a:buClr>
        <a:buFont typeface="Wingdings" panose="05000000000000000000" pitchFamily="2" charset="2"/>
        <a:buChar char="n"/>
        <a:defRPr sz="1600" b="1" kern="1200">
          <a:solidFill>
            <a:schemeClr val="tx1"/>
          </a:solidFill>
          <a:latin typeface="+mn-lt"/>
          <a:ea typeface="+mn-ea"/>
          <a:cs typeface="+mn-cs"/>
        </a:defRPr>
      </a:lvl3pPr>
      <a:lvl4pPr marL="1600200" indent="-228600" algn="l" rtl="0" eaLnBrk="1" fontAlgn="base" hangingPunct="1">
        <a:lnSpc>
          <a:spcPct val="120000"/>
        </a:lnSpc>
        <a:spcBef>
          <a:spcPct val="20000"/>
        </a:spcBef>
        <a:spcAft>
          <a:spcPct val="0"/>
        </a:spcAft>
        <a:buClr>
          <a:schemeClr val="hlink"/>
        </a:buClr>
        <a:buFont typeface="Wingdings" panose="05000000000000000000" pitchFamily="2" charset="2"/>
        <a:buChar char="n"/>
        <a:defRPr sz="1400" b="1"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smtClean="0"/>
            </a:lvl1pPr>
          </a:lstStyle>
          <a:p>
            <a:pPr>
              <a:defRPr/>
            </a:pPr>
            <a:fld id="{0A74CE5A-28AD-4FAE-A955-785D33E43229}" type="datetime1">
              <a:rPr lang="zh-CN" altLang="en-US"/>
              <a:pPr>
                <a:defRPr/>
              </a:pPr>
              <a:t>2017/4/21</a:t>
            </a:fld>
            <a:endParaRPr lang="en-US" altLang="zh-CN"/>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smtClean="0"/>
            </a:lvl1pPr>
          </a:lstStyle>
          <a:p>
            <a:pPr>
              <a:defRPr/>
            </a:pPr>
            <a:endParaRPr lang="en-US" altLang="zh-CN"/>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15BEF3C0-EF3A-43A4-9717-1B55E7C8932C}" type="slidenum">
              <a:rPr lang="en-US" altLang="zh-CN"/>
              <a:pPr>
                <a:defRPr/>
              </a:pPr>
              <a:t>‹#›</a:t>
            </a:fld>
            <a:endParaRPr lang="en-US" altLang="zh-CN"/>
          </a:p>
        </p:txBody>
      </p:sp>
    </p:spTree>
    <p:extLst>
      <p:ext uri="{BB962C8B-B14F-4D97-AF65-F5344CB8AC3E}">
        <p14:creationId xmlns:p14="http://schemas.microsoft.com/office/powerpoint/2010/main" val="131459550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0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8122" y="764275"/>
            <a:ext cx="6815669" cy="4053384"/>
          </a:xfrm>
        </p:spPr>
        <p:txBody>
          <a:bodyPr>
            <a:normAutofit fontScale="90000"/>
          </a:bodyPr>
          <a:lstStyle/>
          <a:p>
            <a:r>
              <a:rPr lang="en-IN" b="1" dirty="0" smtClean="0"/>
              <a:t/>
            </a:r>
            <a:br>
              <a:rPr lang="en-IN" b="1"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smtClean="0"/>
              <a:t/>
            </a:r>
            <a:br>
              <a:rPr lang="en-IN" dirty="0" smtClean="0"/>
            </a:br>
            <a:r>
              <a:rPr lang="en-IN" dirty="0"/>
              <a:t/>
            </a:r>
            <a:br>
              <a:rPr lang="en-IN" dirty="0"/>
            </a:br>
            <a:r>
              <a:rPr lang="en-IN" dirty="0" smtClean="0"/>
              <a:t/>
            </a:r>
            <a:br>
              <a:rPr lang="en-IN" dirty="0" smtClean="0"/>
            </a:br>
            <a:r>
              <a:rPr lang="en-IN" b="1" dirty="0" smtClean="0"/>
              <a:t>Individual differences</a:t>
            </a:r>
            <a:br>
              <a:rPr lang="en-IN" b="1" dirty="0" smtClean="0"/>
            </a:br>
            <a:r>
              <a:rPr lang="en-IN" b="1" dirty="0" smtClean="0"/>
              <a:t>and</a:t>
            </a:r>
            <a:br>
              <a:rPr lang="en-IN" b="1" dirty="0" smtClean="0"/>
            </a:br>
            <a:r>
              <a:rPr lang="en-IN" b="1" dirty="0" smtClean="0"/>
              <a:t>Alternative curriculum </a:t>
            </a:r>
            <a:endParaRPr lang="en-US" b="1" dirty="0"/>
          </a:p>
        </p:txBody>
      </p:sp>
      <p:sp>
        <p:nvSpPr>
          <p:cNvPr id="3" name="Subtitle 2"/>
          <p:cNvSpPr>
            <a:spLocks noGrp="1"/>
          </p:cNvSpPr>
          <p:nvPr>
            <p:ph type="subTitle" idx="1"/>
          </p:nvPr>
        </p:nvSpPr>
        <p:spPr>
          <a:xfrm>
            <a:off x="6141491" y="5281683"/>
            <a:ext cx="5413739" cy="1105469"/>
          </a:xfrm>
        </p:spPr>
        <p:txBody>
          <a:bodyPr/>
          <a:lstStyle/>
          <a:p>
            <a:r>
              <a:rPr lang="en-IN" sz="3200" b="1" dirty="0" smtClean="0"/>
              <a:t>Orientation programme for classes VI-VIII</a:t>
            </a:r>
            <a:endParaRPr lang="en-US" sz="3200" b="1" dirty="0"/>
          </a:p>
        </p:txBody>
      </p:sp>
    </p:spTree>
    <p:extLst>
      <p:ext uri="{BB962C8B-B14F-4D97-AF65-F5344CB8AC3E}">
        <p14:creationId xmlns:p14="http://schemas.microsoft.com/office/powerpoint/2010/main" val="3464235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113731"/>
            <a:ext cx="11329158" cy="838200"/>
          </a:xfrm>
        </p:spPr>
        <p:txBody>
          <a:bodyPr/>
          <a:lstStyle/>
          <a:p>
            <a:r>
              <a:rPr lang="en-IN" dirty="0" smtClean="0"/>
              <a:t>Subject choices under Secondary School</a:t>
            </a:r>
            <a:endParaRPr lang="en-US" dirty="0"/>
          </a:p>
        </p:txBody>
      </p:sp>
      <p:sp>
        <p:nvSpPr>
          <p:cNvPr id="3" name="Content Placeholder 2"/>
          <p:cNvSpPr>
            <a:spLocks noGrp="1"/>
          </p:cNvSpPr>
          <p:nvPr>
            <p:ph idx="1"/>
          </p:nvPr>
        </p:nvSpPr>
        <p:spPr>
          <a:xfrm>
            <a:off x="204717" y="951931"/>
            <a:ext cx="11329158" cy="5587620"/>
          </a:xfrm>
        </p:spPr>
        <p:txBody>
          <a:bodyPr/>
          <a:lstStyle/>
          <a:p>
            <a:r>
              <a:rPr lang="en-IN" b="1" dirty="0"/>
              <a:t>Group-A(one </a:t>
            </a:r>
            <a:r>
              <a:rPr lang="en-IN" b="1" dirty="0" smtClean="0"/>
              <a:t>or two</a:t>
            </a:r>
            <a:r>
              <a:rPr lang="en-IN" b="1" dirty="0"/>
              <a:t>)</a:t>
            </a:r>
            <a:r>
              <a:rPr lang="en-IN" dirty="0"/>
              <a:t/>
            </a:r>
            <a:br>
              <a:rPr lang="en-IN" dirty="0"/>
            </a:br>
            <a:r>
              <a:rPr lang="en-IN" dirty="0"/>
              <a:t>Hindi(201), English(202), Bengali(203), Marathi(204), Telugu(205), Urdu(206), Gujarati(207), Kannada(208), Sanskrit(209), Punjabi(210), Assamese (228),Nepali(231), Malayalam(232), Oriya(233), Arabic (235),Persian (236), Tamil (237)</a:t>
            </a:r>
            <a:endParaRPr lang="en-US" dirty="0"/>
          </a:p>
          <a:p>
            <a:r>
              <a:rPr lang="en-IN" b="1" dirty="0"/>
              <a:t>Group-B(three or four)</a:t>
            </a:r>
            <a:r>
              <a:rPr lang="en-IN" dirty="0"/>
              <a:t/>
            </a:r>
            <a:br>
              <a:rPr lang="en-IN" dirty="0"/>
            </a:br>
            <a:r>
              <a:rPr lang="en-IN" dirty="0"/>
              <a:t>Mathematics(211), </a:t>
            </a:r>
            <a:r>
              <a:rPr lang="en-IN" u="sng" dirty="0"/>
              <a:t>*</a:t>
            </a:r>
            <a:r>
              <a:rPr lang="en-IN" dirty="0"/>
              <a:t>Science(212), Social Science(213), Economics(214), Business Studies(215), </a:t>
            </a:r>
            <a:r>
              <a:rPr lang="en-IN" u="sng" dirty="0"/>
              <a:t>*</a:t>
            </a:r>
            <a:r>
              <a:rPr lang="en-IN" dirty="0"/>
              <a:t>Home Science(216), </a:t>
            </a:r>
            <a:r>
              <a:rPr lang="en-IN" u="sng" dirty="0"/>
              <a:t>*</a:t>
            </a:r>
            <a:r>
              <a:rPr lang="en-IN" dirty="0"/>
              <a:t>Word Processing(E)(219), Psychology (222), Indian Culture &amp; Heritage (223), </a:t>
            </a:r>
            <a:r>
              <a:rPr lang="en-IN" u="sng" dirty="0"/>
              <a:t>*</a:t>
            </a:r>
            <a:r>
              <a:rPr lang="en-IN" dirty="0"/>
              <a:t>Painting (225)</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617079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45" y="222913"/>
            <a:ext cx="10123606" cy="838200"/>
          </a:xfrm>
        </p:spPr>
        <p:txBody>
          <a:bodyPr/>
          <a:lstStyle/>
          <a:p>
            <a:r>
              <a:rPr lang="en-IN" dirty="0" smtClean="0"/>
              <a:t>Vocational and life enrichment activities</a:t>
            </a:r>
            <a:endParaRPr lang="en-US" dirty="0"/>
          </a:p>
        </p:txBody>
      </p:sp>
      <p:sp>
        <p:nvSpPr>
          <p:cNvPr id="3" name="Content Placeholder 2"/>
          <p:cNvSpPr>
            <a:spLocks noGrp="1"/>
          </p:cNvSpPr>
          <p:nvPr>
            <p:ph idx="1"/>
          </p:nvPr>
        </p:nvSpPr>
        <p:spPr>
          <a:xfrm>
            <a:off x="371523" y="1061112"/>
            <a:ext cx="11092596" cy="5544403"/>
          </a:xfrm>
        </p:spPr>
        <p:txBody>
          <a:bodyPr/>
          <a:lstStyle/>
          <a:p>
            <a:pPr marL="0" indent="0">
              <a:buNone/>
            </a:pPr>
            <a:r>
              <a:rPr lang="en-US" sz="2800" dirty="0"/>
              <a:t>NIOS offers various vocational courses along with these basic and secondary courses</a:t>
            </a:r>
            <a:r>
              <a:rPr lang="en-US" sz="2800" dirty="0" smtClean="0"/>
              <a:t>. The </a:t>
            </a:r>
            <a:r>
              <a:rPr lang="en-US" sz="2800" dirty="0"/>
              <a:t>objective is to teach students about target skills in various fields such as Agriculture and Animal Husbandry; Business, Accounts and  Commerce, IT </a:t>
            </a:r>
            <a:r>
              <a:rPr lang="en-US" sz="2800" dirty="0" smtClean="0"/>
              <a:t>and Technology</a:t>
            </a:r>
            <a:r>
              <a:rPr lang="en-US" sz="2800" dirty="0"/>
              <a:t>; Engineering and Architecture, Health and Paramedical Science, Home Science, Hospitality, Management programs, Teacher Training and much more. There are more than hundred types of vocational courses which can be selected by the students as per their interests</a:t>
            </a:r>
            <a:r>
              <a:rPr lang="en-US" sz="2800" dirty="0" smtClean="0"/>
              <a:t>.</a:t>
            </a:r>
          </a:p>
          <a:p>
            <a:pPr marL="0" indent="0">
              <a:buNone/>
            </a:pPr>
            <a:endParaRPr lang="en-US" sz="2800" dirty="0" smtClean="0"/>
          </a:p>
          <a:p>
            <a:pPr marL="0" indent="0">
              <a:buNone/>
            </a:pPr>
            <a:r>
              <a:rPr lang="en-US" sz="2800" dirty="0" smtClean="0"/>
              <a:t>Life enrichment courses are conducted </a:t>
            </a:r>
            <a:r>
              <a:rPr lang="en-US" sz="2800" dirty="0"/>
              <a:t>as certified examination </a:t>
            </a:r>
            <a:r>
              <a:rPr lang="en-US" sz="2800" dirty="0" smtClean="0"/>
              <a:t>courses in music, dance, yoga, women empowerment</a:t>
            </a:r>
            <a:endParaRPr lang="en-US" sz="2800" dirty="0"/>
          </a:p>
        </p:txBody>
      </p:sp>
    </p:spTree>
    <p:extLst>
      <p:ext uri="{BB962C8B-B14F-4D97-AF65-F5344CB8AC3E}">
        <p14:creationId xmlns:p14="http://schemas.microsoft.com/office/powerpoint/2010/main" val="2007155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 y="100084"/>
            <a:ext cx="11802280" cy="838200"/>
          </a:xfrm>
        </p:spPr>
        <p:txBody>
          <a:bodyPr/>
          <a:lstStyle/>
          <a:p>
            <a:r>
              <a:rPr lang="en-IN" dirty="0" smtClean="0"/>
              <a:t>Regional Centre</a:t>
            </a:r>
            <a:endParaRPr lang="en-US" dirty="0"/>
          </a:p>
        </p:txBody>
      </p:sp>
      <p:sp>
        <p:nvSpPr>
          <p:cNvPr id="3" name="Content Placeholder 2"/>
          <p:cNvSpPr>
            <a:spLocks noGrp="1"/>
          </p:cNvSpPr>
          <p:nvPr>
            <p:ph idx="1"/>
          </p:nvPr>
        </p:nvSpPr>
        <p:spPr>
          <a:xfrm>
            <a:off x="16681" y="1147549"/>
            <a:ext cx="11802280" cy="5512558"/>
          </a:xfrm>
        </p:spPr>
        <p:txBody>
          <a:bodyPr/>
          <a:lstStyle/>
          <a:p>
            <a:r>
              <a:rPr lang="en-US" sz="4000" b="1" dirty="0"/>
              <a:t>Regional Centre</a:t>
            </a:r>
            <a:br>
              <a:rPr lang="en-US" sz="4000" b="1" dirty="0"/>
            </a:br>
            <a:r>
              <a:rPr lang="en-US" sz="4000" b="1" dirty="0"/>
              <a:t>Office of the Director (Vocational Education),</a:t>
            </a:r>
            <a:br>
              <a:rPr lang="en-US" sz="4000" b="1" dirty="0"/>
            </a:br>
            <a:r>
              <a:rPr lang="en-US" sz="4000" b="1" dirty="0"/>
              <a:t>3rd floor, PUE </a:t>
            </a:r>
            <a:r>
              <a:rPr lang="en-US" sz="4000" b="1" dirty="0" err="1"/>
              <a:t>Bhavan</a:t>
            </a:r>
            <a:r>
              <a:rPr lang="en-US" sz="4000" b="1" dirty="0"/>
              <a:t>,</a:t>
            </a:r>
            <a:br>
              <a:rPr lang="en-US" sz="4000" b="1" dirty="0"/>
            </a:br>
            <a:r>
              <a:rPr lang="en-US" sz="4000" b="1" dirty="0"/>
              <a:t>18th Cross </a:t>
            </a:r>
            <a:r>
              <a:rPr lang="en-US" sz="4000" b="1" dirty="0" err="1"/>
              <a:t>Sampige</a:t>
            </a:r>
            <a:r>
              <a:rPr lang="en-US" sz="4000" b="1" dirty="0"/>
              <a:t> Road,</a:t>
            </a:r>
            <a:br>
              <a:rPr lang="en-US" sz="4000" b="1" dirty="0"/>
            </a:br>
            <a:r>
              <a:rPr lang="en-US" sz="4000" b="1" dirty="0" err="1"/>
              <a:t>Malleswaram</a:t>
            </a:r>
            <a:r>
              <a:rPr lang="en-US" sz="4000" b="1" dirty="0"/>
              <a:t>, Bengaluru,</a:t>
            </a:r>
            <a:br>
              <a:rPr lang="en-US" sz="4000" b="1" dirty="0"/>
            </a:br>
            <a:r>
              <a:rPr lang="en-US" sz="4000" b="1" dirty="0"/>
              <a:t>Karnataka-560 </a:t>
            </a:r>
            <a:r>
              <a:rPr lang="en-US" sz="4000" b="1" dirty="0" smtClean="0"/>
              <a:t>012</a:t>
            </a:r>
          </a:p>
          <a:p>
            <a:r>
              <a:rPr lang="en-US" sz="4000" b="1" dirty="0"/>
              <a:t>Tel (o) : 23464223</a:t>
            </a:r>
          </a:p>
        </p:txBody>
      </p:sp>
    </p:spTree>
    <p:extLst>
      <p:ext uri="{BB962C8B-B14F-4D97-AF65-F5344CB8AC3E}">
        <p14:creationId xmlns:p14="http://schemas.microsoft.com/office/powerpoint/2010/main" val="686743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5" y="113731"/>
            <a:ext cx="11652155" cy="838200"/>
          </a:xfrm>
        </p:spPr>
        <p:txBody>
          <a:bodyPr/>
          <a:lstStyle/>
          <a:p>
            <a:r>
              <a:rPr lang="en-IN" dirty="0" smtClean="0"/>
              <a:t>Other </a:t>
            </a:r>
            <a:r>
              <a:rPr lang="en-IN" dirty="0"/>
              <a:t>study centres</a:t>
            </a:r>
            <a:endParaRPr lang="en-US" dirty="0"/>
          </a:p>
        </p:txBody>
      </p:sp>
      <p:sp>
        <p:nvSpPr>
          <p:cNvPr id="3" name="Content Placeholder 2"/>
          <p:cNvSpPr>
            <a:spLocks noGrp="1"/>
          </p:cNvSpPr>
          <p:nvPr>
            <p:ph idx="1"/>
          </p:nvPr>
        </p:nvSpPr>
        <p:spPr>
          <a:xfrm>
            <a:off x="166804" y="738115"/>
            <a:ext cx="11652155" cy="6119885"/>
          </a:xfrm>
        </p:spPr>
        <p:txBody>
          <a:bodyPr/>
          <a:lstStyle/>
          <a:p>
            <a:pPr marL="0" indent="0">
              <a:buNone/>
            </a:pPr>
            <a:r>
              <a:rPr lang="en-US" sz="2800" dirty="0"/>
              <a:t>There are also some schools who teach NIOS syllabus in regular classes from 8th Standard onwards. </a:t>
            </a:r>
            <a:endParaRPr lang="en-US" dirty="0"/>
          </a:p>
          <a:p>
            <a:r>
              <a:rPr lang="en-US" b="1" dirty="0"/>
              <a:t>Cluny Convent High </a:t>
            </a:r>
            <a:r>
              <a:rPr lang="en-US" b="1" dirty="0" smtClean="0"/>
              <a:t>School</a:t>
            </a:r>
          </a:p>
          <a:p>
            <a:r>
              <a:rPr lang="en-US" b="1" dirty="0" err="1"/>
              <a:t>Iyer</a:t>
            </a:r>
            <a:r>
              <a:rPr lang="en-US" b="1" dirty="0"/>
              <a:t> High School</a:t>
            </a:r>
          </a:p>
          <a:p>
            <a:r>
              <a:rPr lang="en-US" b="1" dirty="0"/>
              <a:t>Nehru Open </a:t>
            </a:r>
            <a:r>
              <a:rPr lang="en-US" b="1" dirty="0" smtClean="0"/>
              <a:t>School</a:t>
            </a:r>
          </a:p>
          <a:p>
            <a:r>
              <a:rPr lang="en-US" b="1" dirty="0" err="1"/>
              <a:t>Baldwins</a:t>
            </a:r>
            <a:r>
              <a:rPr lang="en-US" b="1" dirty="0"/>
              <a:t> Girls High </a:t>
            </a:r>
            <a:r>
              <a:rPr lang="en-US" b="1" dirty="0" smtClean="0"/>
              <a:t>School</a:t>
            </a:r>
          </a:p>
          <a:p>
            <a:r>
              <a:rPr lang="en-US" b="1" dirty="0" err="1"/>
              <a:t>Kensri</a:t>
            </a:r>
            <a:r>
              <a:rPr lang="en-US" b="1" dirty="0"/>
              <a:t> School</a:t>
            </a:r>
            <a:endParaRPr lang="en-US" dirty="0"/>
          </a:p>
          <a:p>
            <a:r>
              <a:rPr lang="en-US" b="1" dirty="0" err="1" smtClean="0"/>
              <a:t>Parijma</a:t>
            </a:r>
            <a:r>
              <a:rPr lang="en-US" b="1" dirty="0" smtClean="0"/>
              <a:t> </a:t>
            </a:r>
            <a:r>
              <a:rPr lang="en-US" b="1" dirty="0"/>
              <a:t>Learning </a:t>
            </a:r>
            <a:r>
              <a:rPr lang="en-US" b="1" dirty="0" smtClean="0"/>
              <a:t>Centre</a:t>
            </a:r>
            <a:endParaRPr lang="en-US" dirty="0" smtClean="0"/>
          </a:p>
          <a:p>
            <a:r>
              <a:rPr lang="en-US" b="1" dirty="0" smtClean="0"/>
              <a:t>Larkspur </a:t>
            </a:r>
            <a:r>
              <a:rPr lang="en-US" b="1" dirty="0"/>
              <a:t>House of </a:t>
            </a:r>
            <a:r>
              <a:rPr lang="en-US" b="1" dirty="0" smtClean="0"/>
              <a:t>Learning</a:t>
            </a:r>
            <a:endParaRPr lang="en-US" dirty="0"/>
          </a:p>
          <a:p>
            <a:r>
              <a:rPr lang="en-US" b="1" dirty="0" smtClean="0"/>
              <a:t>Spastic </a:t>
            </a:r>
            <a:r>
              <a:rPr lang="en-US" b="1" dirty="0"/>
              <a:t>Society of </a:t>
            </a:r>
            <a:r>
              <a:rPr lang="en-US" b="1" dirty="0" smtClean="0"/>
              <a:t>Karnataka</a:t>
            </a:r>
            <a:endParaRPr lang="en-US" dirty="0"/>
          </a:p>
        </p:txBody>
      </p:sp>
    </p:spTree>
    <p:extLst>
      <p:ext uri="{BB962C8B-B14F-4D97-AF65-F5344CB8AC3E}">
        <p14:creationId xmlns:p14="http://schemas.microsoft.com/office/powerpoint/2010/main" val="65052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304800"/>
            <a:ext cx="11411045" cy="838200"/>
          </a:xfrm>
        </p:spPr>
        <p:txBody>
          <a:bodyPr/>
          <a:lstStyle/>
          <a:p>
            <a:r>
              <a:rPr lang="en-IN" dirty="0" smtClean="0"/>
              <a:t>Fee Structure</a:t>
            </a:r>
            <a:endParaRPr lang="en-US" dirty="0"/>
          </a:p>
        </p:txBody>
      </p:sp>
      <p:sp>
        <p:nvSpPr>
          <p:cNvPr id="3" name="Content Placeholder 2"/>
          <p:cNvSpPr>
            <a:spLocks noGrp="1"/>
          </p:cNvSpPr>
          <p:nvPr>
            <p:ph idx="1"/>
          </p:nvPr>
        </p:nvSpPr>
        <p:spPr>
          <a:xfrm>
            <a:off x="272955" y="1447800"/>
            <a:ext cx="11411045" cy="4572000"/>
          </a:xfrm>
        </p:spPr>
        <p:txBody>
          <a:bodyPr/>
          <a:lstStyle/>
          <a:p>
            <a:pPr marL="0" indent="0">
              <a:buNone/>
            </a:pPr>
            <a:r>
              <a:rPr lang="en-IN" dirty="0" smtClean="0"/>
              <a:t>Stream I for New enrolment</a:t>
            </a:r>
          </a:p>
          <a:p>
            <a:pPr marL="0" indent="0">
              <a:buNone/>
            </a:pPr>
            <a:r>
              <a:rPr lang="en-IN" dirty="0" smtClean="0"/>
              <a:t>Stream II for students who could not clear their exam</a:t>
            </a:r>
          </a:p>
          <a:p>
            <a:pPr marL="0" indent="0">
              <a:buNone/>
            </a:pPr>
            <a:r>
              <a:rPr lang="en-IN" dirty="0" smtClean="0"/>
              <a:t>Stream III Secondary on demand exam</a:t>
            </a:r>
          </a:p>
          <a:p>
            <a:pPr marL="0" indent="0">
              <a:buNone/>
            </a:pPr>
            <a:r>
              <a:rPr lang="en-IN" dirty="0" smtClean="0"/>
              <a:t>Stream IV </a:t>
            </a:r>
            <a:r>
              <a:rPr lang="en-IN" dirty="0" err="1" smtClean="0"/>
              <a:t>Sr</a:t>
            </a:r>
            <a:r>
              <a:rPr lang="en-IN" dirty="0" smtClean="0"/>
              <a:t> secondary on demand exam</a:t>
            </a:r>
          </a:p>
          <a:p>
            <a:pPr marL="0" indent="0">
              <a:buNone/>
            </a:pPr>
            <a:endParaRPr lang="en-IN" dirty="0"/>
          </a:p>
          <a:p>
            <a:pPr marL="0" indent="0">
              <a:buNone/>
            </a:pPr>
            <a:r>
              <a:rPr lang="en-IN" dirty="0" smtClean="0"/>
              <a:t>Starts from Rs.1700 + academic material</a:t>
            </a:r>
            <a:endParaRPr lang="en-US" dirty="0"/>
          </a:p>
        </p:txBody>
      </p:sp>
    </p:spTree>
    <p:extLst>
      <p:ext uri="{BB962C8B-B14F-4D97-AF65-F5344CB8AC3E}">
        <p14:creationId xmlns:p14="http://schemas.microsoft.com/office/powerpoint/2010/main" val="3780034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09" y="156381"/>
            <a:ext cx="10901529" cy="838200"/>
          </a:xfrm>
        </p:spPr>
        <p:txBody>
          <a:bodyPr/>
          <a:lstStyle/>
          <a:p>
            <a:r>
              <a:rPr lang="en-IN" dirty="0" smtClean="0"/>
              <a:t>Proud and Successful learners from NIOS</a:t>
            </a:r>
            <a:endParaRPr lang="en-US" dirty="0"/>
          </a:p>
        </p:txBody>
      </p:sp>
      <p:sp>
        <p:nvSpPr>
          <p:cNvPr id="3" name="Content Placeholder 2"/>
          <p:cNvSpPr>
            <a:spLocks noGrp="1"/>
          </p:cNvSpPr>
          <p:nvPr>
            <p:ph idx="1"/>
          </p:nvPr>
        </p:nvSpPr>
        <p:spPr>
          <a:xfrm>
            <a:off x="464840" y="1223889"/>
            <a:ext cx="11281684" cy="5824025"/>
          </a:xfrm>
        </p:spPr>
        <p:txBody>
          <a:bodyPr/>
          <a:lstStyle/>
          <a:p>
            <a:endParaRPr lang="en-IN" dirty="0" smtClean="0"/>
          </a:p>
          <a:p>
            <a:endParaRPr lang="en-IN" dirty="0"/>
          </a:p>
          <a:p>
            <a:endParaRPr lang="en-IN" dirty="0" smtClean="0"/>
          </a:p>
          <a:p>
            <a:pPr marL="0" indent="0">
              <a:buNone/>
            </a:pPr>
            <a:r>
              <a:rPr lang="en-IN" sz="2400" b="1" dirty="0" smtClean="0"/>
              <a:t>Mary </a:t>
            </a:r>
            <a:r>
              <a:rPr lang="en-IN" sz="2000" b="1" dirty="0" smtClean="0"/>
              <a:t>KOM</a:t>
            </a:r>
            <a:r>
              <a:rPr lang="en-IN" sz="2400" b="1" dirty="0" smtClean="0"/>
              <a:t>                  </a:t>
            </a:r>
            <a:r>
              <a:rPr lang="en-US" sz="2300" b="1" dirty="0" err="1"/>
              <a:t>Kavya</a:t>
            </a:r>
            <a:r>
              <a:rPr lang="en-US" sz="2300" b="1" dirty="0"/>
              <a:t> </a:t>
            </a:r>
            <a:r>
              <a:rPr lang="en-US" sz="2300" b="1" dirty="0" err="1" smtClean="0"/>
              <a:t>Madhavan</a:t>
            </a:r>
            <a:r>
              <a:rPr lang="en-US" sz="2400" b="1" dirty="0" smtClean="0"/>
              <a:t>     </a:t>
            </a:r>
            <a:r>
              <a:rPr lang="en-US" sz="2300" b="1" dirty="0"/>
              <a:t>L. </a:t>
            </a:r>
            <a:r>
              <a:rPr lang="en-US" sz="2300" b="1" dirty="0" err="1"/>
              <a:t>Athira</a:t>
            </a:r>
            <a:r>
              <a:rPr lang="en-US" sz="2300" b="1" dirty="0"/>
              <a:t> </a:t>
            </a:r>
            <a:r>
              <a:rPr lang="en-US" sz="2300" b="1" dirty="0" smtClean="0"/>
              <a:t>Krishna  Dr. </a:t>
            </a:r>
            <a:r>
              <a:rPr lang="en-US" sz="2300" b="1" dirty="0" err="1" smtClean="0"/>
              <a:t>Prabhleen</a:t>
            </a:r>
            <a:r>
              <a:rPr lang="en-US" sz="2300" b="1" dirty="0" smtClean="0"/>
              <a:t> Singh</a:t>
            </a:r>
            <a:endParaRPr lang="en-IN" sz="2300" b="1" dirty="0" smtClean="0"/>
          </a:p>
          <a:p>
            <a:pPr marL="0" indent="0">
              <a:buNone/>
            </a:pPr>
            <a:r>
              <a:rPr lang="en-IN" sz="1800" b="1" dirty="0" smtClean="0"/>
              <a:t>Boxing </a:t>
            </a:r>
            <a:r>
              <a:rPr lang="en-IN" sz="1800" b="1" dirty="0" err="1" smtClean="0"/>
              <a:t>Champian</a:t>
            </a:r>
            <a:r>
              <a:rPr lang="en-IN" sz="1800" b="1" dirty="0" smtClean="0"/>
              <a:t>              </a:t>
            </a:r>
            <a:r>
              <a:rPr lang="en-US" sz="1800" b="1" dirty="0" smtClean="0"/>
              <a:t>Kerala's </a:t>
            </a:r>
            <a:r>
              <a:rPr lang="en-US" sz="1800" b="1" dirty="0"/>
              <a:t>Leading </a:t>
            </a:r>
            <a:r>
              <a:rPr lang="en-US" sz="1800" b="1" dirty="0" smtClean="0"/>
              <a:t>Actress   An </a:t>
            </a:r>
            <a:r>
              <a:rPr lang="en-US" sz="1800" b="1" dirty="0"/>
              <a:t>International </a:t>
            </a:r>
            <a:r>
              <a:rPr lang="en-US" sz="1800" b="1" dirty="0" smtClean="0"/>
              <a:t>Violinist/Guinness</a:t>
            </a:r>
          </a:p>
          <a:p>
            <a:pPr marL="0" indent="0">
              <a:buNone/>
            </a:pPr>
            <a:r>
              <a:rPr lang="en-US" sz="1800" b="1" dirty="0"/>
              <a:t> </a:t>
            </a:r>
            <a:r>
              <a:rPr lang="en-US" sz="1800" b="1" dirty="0" smtClean="0"/>
              <a:t>                                             State </a:t>
            </a:r>
            <a:r>
              <a:rPr lang="en-US" sz="1800" b="1" dirty="0"/>
              <a:t>Award </a:t>
            </a:r>
            <a:r>
              <a:rPr lang="en-US" sz="1800" b="1" dirty="0" smtClean="0"/>
              <a:t>Winner                   World </a:t>
            </a:r>
            <a:r>
              <a:rPr lang="en-US" sz="1800" b="1" dirty="0"/>
              <a:t>Record </a:t>
            </a:r>
            <a:r>
              <a:rPr lang="en-US" sz="1800" b="1" dirty="0" smtClean="0"/>
              <a:t>Holder</a:t>
            </a:r>
          </a:p>
          <a:p>
            <a:pPr marL="0" indent="0">
              <a:buNone/>
            </a:pPr>
            <a:endParaRPr lang="en-IN" sz="1800" b="1" dirty="0" smtClean="0"/>
          </a:p>
          <a:p>
            <a:pPr marL="0" indent="0">
              <a:buNone/>
            </a:pPr>
            <a:endParaRPr lang="en-IN" sz="1800" b="1" dirty="0"/>
          </a:p>
          <a:p>
            <a:pPr marL="0" indent="0">
              <a:buNone/>
            </a:pPr>
            <a:r>
              <a:rPr lang="en-IN" sz="1800" b="1" dirty="0" smtClean="0"/>
              <a:t>                                                                                    </a:t>
            </a:r>
            <a:r>
              <a:rPr lang="en-US" sz="1800" b="1" dirty="0" err="1"/>
              <a:t>Amanjyot</a:t>
            </a:r>
            <a:r>
              <a:rPr lang="en-US" sz="1800" b="1" dirty="0"/>
              <a:t> </a:t>
            </a:r>
            <a:r>
              <a:rPr lang="en-US" sz="1800" b="1" dirty="0" smtClean="0"/>
              <a:t>Singh                                                                  </a:t>
            </a:r>
            <a:r>
              <a:rPr lang="en-IN" sz="1800" b="1" dirty="0" smtClean="0"/>
              <a:t>                                                                   </a:t>
            </a:r>
          </a:p>
          <a:p>
            <a:pPr marL="0" indent="0">
              <a:buNone/>
            </a:pPr>
            <a:r>
              <a:rPr lang="en-IN" sz="1800" b="1" dirty="0" smtClean="0"/>
              <a:t>       					        </a:t>
            </a:r>
            <a:r>
              <a:rPr lang="en-US" sz="1800" b="1" dirty="0" smtClean="0"/>
              <a:t>      International</a:t>
            </a:r>
          </a:p>
          <a:p>
            <a:pPr marL="0" indent="0">
              <a:buNone/>
            </a:pPr>
            <a:r>
              <a:rPr lang="en-US" sz="1800" b="1" dirty="0"/>
              <a:t> </a:t>
            </a:r>
            <a:r>
              <a:rPr lang="en-US" sz="1800" b="1" dirty="0" smtClean="0"/>
              <a:t>                                                                                      Golf </a:t>
            </a:r>
            <a:r>
              <a:rPr lang="en-US" sz="1800" b="1" dirty="0"/>
              <a:t>Player </a:t>
            </a:r>
            <a:r>
              <a:rPr lang="en-IN" sz="1800" b="1" dirty="0" smtClean="0"/>
              <a:t>				</a:t>
            </a:r>
          </a:p>
          <a:p>
            <a:pPr marL="0" indent="0">
              <a:buNone/>
            </a:pPr>
            <a:r>
              <a:rPr lang="en-IN" sz="1800" b="1" dirty="0" smtClean="0"/>
              <a:t>                                                                                   </a:t>
            </a:r>
          </a:p>
          <a:p>
            <a:pPr marL="0" indent="0">
              <a:buNone/>
            </a:pPr>
            <a:r>
              <a:rPr lang="en-IN" sz="1800" b="1" dirty="0" smtClean="0"/>
              <a:t>   </a:t>
            </a:r>
            <a:r>
              <a:rPr lang="en-US" sz="2000" b="1" dirty="0" err="1" smtClean="0"/>
              <a:t>Somdev</a:t>
            </a:r>
            <a:r>
              <a:rPr lang="en-US" sz="2000" b="1" dirty="0" smtClean="0"/>
              <a:t> </a:t>
            </a:r>
            <a:r>
              <a:rPr lang="en-US" sz="2000" b="1" dirty="0" err="1" smtClean="0"/>
              <a:t>Devvarman</a:t>
            </a:r>
            <a:r>
              <a:rPr lang="en-IN" sz="1800" b="1" dirty="0" smtClean="0"/>
              <a:t>			                                                                           </a:t>
            </a:r>
            <a:r>
              <a:rPr lang="en-US" sz="2000" b="1" dirty="0" err="1" smtClean="0"/>
              <a:t>Varun</a:t>
            </a:r>
            <a:r>
              <a:rPr lang="en-US" sz="2000" b="1" dirty="0" smtClean="0"/>
              <a:t> Thakkar</a:t>
            </a:r>
          </a:p>
          <a:p>
            <a:pPr marL="0" indent="0">
              <a:buNone/>
            </a:pPr>
            <a:r>
              <a:rPr lang="en-US" sz="1800" b="1" dirty="0" smtClean="0"/>
              <a:t>India's First Tennis Gold Medalist in the Commonwealth Games                                   Sailing Champion</a:t>
            </a:r>
            <a:endParaRPr lang="en-IN" sz="1800" b="1" dirty="0" smtClean="0"/>
          </a:p>
          <a:p>
            <a:pPr marL="0" indent="0">
              <a:buNone/>
            </a:pPr>
            <a:r>
              <a:rPr lang="en-IN" sz="1800" b="1" dirty="0" smtClean="0"/>
              <a:t>  </a:t>
            </a:r>
          </a:p>
          <a:p>
            <a:pPr marL="0" indent="0">
              <a:buNone/>
            </a:pPr>
            <a:endParaRPr lang="en-US" sz="1800" b="1" dirty="0"/>
          </a:p>
        </p:txBody>
      </p:sp>
      <p:pic>
        <p:nvPicPr>
          <p:cNvPr id="1026" name="Picture 2" descr="http://nios.ac.in/images/maryk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851877"/>
            <a:ext cx="19050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vya Madhav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273" y="885556"/>
            <a:ext cx="19050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 Athira Krish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409" y="867972"/>
            <a:ext cx="19050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mdev Devvar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77" y="3932442"/>
            <a:ext cx="1884466" cy="209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descr="Amanjyot Sing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8771" y="4262562"/>
            <a:ext cx="19050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Varun Thakk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4332" y="4290690"/>
            <a:ext cx="19050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r. Prabhleen Sing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77882" y="956065"/>
            <a:ext cx="1429630" cy="190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68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71" y="192258"/>
            <a:ext cx="11674621" cy="975360"/>
          </a:xfrm>
        </p:spPr>
        <p:txBody>
          <a:bodyPr/>
          <a:lstStyle/>
          <a:p>
            <a:r>
              <a:rPr lang="en-IN" dirty="0" smtClean="0"/>
              <a:t>Companies </a:t>
            </a:r>
            <a:endParaRPr lang="en-US" dirty="0"/>
          </a:p>
        </p:txBody>
      </p:sp>
      <p:sp>
        <p:nvSpPr>
          <p:cNvPr id="7" name="Content Placeholder 6"/>
          <p:cNvSpPr>
            <a:spLocks noGrp="1"/>
          </p:cNvSpPr>
          <p:nvPr>
            <p:ph idx="1"/>
          </p:nvPr>
        </p:nvSpPr>
        <p:spPr>
          <a:xfrm>
            <a:off x="143802" y="1321191"/>
            <a:ext cx="11658991" cy="5318760"/>
          </a:xfrm>
        </p:spPr>
        <p:txBody>
          <a:bodyPr/>
          <a:lstStyle/>
          <a:p>
            <a:pPr marL="0" indent="0">
              <a:buNone/>
            </a:pPr>
            <a:r>
              <a:rPr lang="en-IN" dirty="0" smtClean="0"/>
              <a:t>Students from NIOS have settled in  various organisations like</a:t>
            </a:r>
          </a:p>
          <a:p>
            <a:r>
              <a:rPr lang="en-IN" dirty="0" smtClean="0"/>
              <a:t>NRHM (National Rural Health Mission)</a:t>
            </a:r>
          </a:p>
          <a:p>
            <a:r>
              <a:rPr lang="en-IN" dirty="0" smtClean="0"/>
              <a:t>Reliance </a:t>
            </a:r>
          </a:p>
          <a:p>
            <a:r>
              <a:rPr lang="en-IN" dirty="0" smtClean="0"/>
              <a:t>Reliance </a:t>
            </a:r>
            <a:r>
              <a:rPr lang="en-IN" dirty="0"/>
              <a:t>I</a:t>
            </a:r>
            <a:r>
              <a:rPr lang="en-IN" dirty="0" smtClean="0"/>
              <a:t>ndia mobile</a:t>
            </a:r>
          </a:p>
          <a:p>
            <a:r>
              <a:rPr lang="en-IN" dirty="0" smtClean="0"/>
              <a:t>ICICI Bank</a:t>
            </a:r>
          </a:p>
          <a:p>
            <a:r>
              <a:rPr lang="en-IN" dirty="0" smtClean="0"/>
              <a:t>HDFC Bank</a:t>
            </a:r>
          </a:p>
          <a:p>
            <a:r>
              <a:rPr lang="en-IN" dirty="0" smtClean="0"/>
              <a:t>Data Processing Unit</a:t>
            </a:r>
            <a:endParaRPr lang="en-US" dirty="0"/>
          </a:p>
        </p:txBody>
      </p:sp>
    </p:spTree>
    <p:extLst>
      <p:ext uri="{BB962C8B-B14F-4D97-AF65-F5344CB8AC3E}">
        <p14:creationId xmlns:p14="http://schemas.microsoft.com/office/powerpoint/2010/main" val="278643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304800"/>
            <a:ext cx="11370101" cy="838200"/>
          </a:xfrm>
        </p:spPr>
        <p:txBody>
          <a:bodyPr>
            <a:normAutofit fontScale="90000"/>
          </a:bodyPr>
          <a:lstStyle/>
          <a:p>
            <a:r>
              <a:rPr lang="en-US" b="1" dirty="0">
                <a:solidFill>
                  <a:srgbClr val="000000"/>
                </a:solidFill>
                <a:effectLst>
                  <a:outerShdw blurRad="38100" dist="38100" dir="2700000" algn="tl">
                    <a:srgbClr val="FFFFFF"/>
                  </a:outerShdw>
                </a:effectLst>
              </a:rPr>
              <a:t>The NIOS WEBSITE</a:t>
            </a:r>
            <a:br>
              <a:rPr lang="en-US" b="1" dirty="0">
                <a:solidFill>
                  <a:srgbClr val="000000"/>
                </a:solidFill>
                <a:effectLst>
                  <a:outerShdw blurRad="38100" dist="38100" dir="2700000" algn="tl">
                    <a:srgbClr val="FFFFFF"/>
                  </a:outerShdw>
                </a:effectLst>
              </a:rPr>
            </a:br>
            <a:r>
              <a:rPr lang="en-US" b="1" dirty="0">
                <a:solidFill>
                  <a:srgbClr val="000000"/>
                </a:solidFill>
                <a:effectLst>
                  <a:outerShdw blurRad="38100" dist="38100" dir="2700000" algn="tl">
                    <a:srgbClr val="FFFFFF"/>
                  </a:outerShdw>
                </a:effectLst>
              </a:rPr>
              <a:t>www.nios.ac.in</a:t>
            </a:r>
            <a:endParaRPr lang="en-US" dirty="0"/>
          </a:p>
        </p:txBody>
      </p:sp>
      <p:sp>
        <p:nvSpPr>
          <p:cNvPr id="3" name="Content Placeholder 2"/>
          <p:cNvSpPr>
            <a:spLocks noGrp="1"/>
          </p:cNvSpPr>
          <p:nvPr>
            <p:ph idx="1"/>
          </p:nvPr>
        </p:nvSpPr>
        <p:spPr>
          <a:xfrm>
            <a:off x="464023" y="1447800"/>
            <a:ext cx="9336585" cy="4488976"/>
          </a:xfrm>
        </p:spPr>
        <p:txBody>
          <a:bodyPr>
            <a:normAutofit/>
          </a:bodyPr>
          <a:lstStyle/>
          <a:p>
            <a:pPr>
              <a:lnSpc>
                <a:spcPct val="80000"/>
              </a:lnSpc>
              <a:defRPr/>
            </a:pPr>
            <a:r>
              <a:rPr lang="en-US" b="1" dirty="0">
                <a:solidFill>
                  <a:srgbClr val="000000"/>
                </a:solidFill>
                <a:effectLst>
                  <a:outerShdw blurRad="38100" dist="38100" dir="2700000" algn="tl">
                    <a:srgbClr val="FFFFFF"/>
                  </a:outerShdw>
                </a:effectLst>
              </a:rPr>
              <a:t>Information dissemination</a:t>
            </a:r>
          </a:p>
          <a:p>
            <a:pPr>
              <a:lnSpc>
                <a:spcPct val="80000"/>
              </a:lnSpc>
              <a:defRPr/>
            </a:pPr>
            <a:r>
              <a:rPr lang="en-US" b="1" dirty="0">
                <a:solidFill>
                  <a:srgbClr val="000000"/>
                </a:solidFill>
                <a:effectLst>
                  <a:outerShdw blurRad="38100" dist="38100" dir="2700000" algn="tl">
                    <a:srgbClr val="FFFFFF"/>
                  </a:outerShdw>
                </a:effectLst>
              </a:rPr>
              <a:t>24x7 online admission</a:t>
            </a:r>
          </a:p>
          <a:p>
            <a:pPr>
              <a:lnSpc>
                <a:spcPct val="80000"/>
              </a:lnSpc>
              <a:defRPr/>
            </a:pPr>
            <a:r>
              <a:rPr lang="en-US" b="1" dirty="0">
                <a:solidFill>
                  <a:srgbClr val="000000"/>
                </a:solidFill>
                <a:effectLst>
                  <a:outerShdw blurRad="38100" dist="38100" dir="2700000" algn="tl">
                    <a:srgbClr val="FFFFFF"/>
                  </a:outerShdw>
                </a:effectLst>
              </a:rPr>
              <a:t>Course material</a:t>
            </a:r>
          </a:p>
          <a:p>
            <a:pPr>
              <a:lnSpc>
                <a:spcPct val="80000"/>
              </a:lnSpc>
              <a:defRPr/>
            </a:pPr>
            <a:r>
              <a:rPr lang="en-US" b="1" dirty="0">
                <a:solidFill>
                  <a:srgbClr val="000000"/>
                </a:solidFill>
                <a:effectLst>
                  <a:outerShdw blurRad="38100" dist="38100" dir="2700000" algn="tl">
                    <a:srgbClr val="FFFFFF"/>
                  </a:outerShdw>
                </a:effectLst>
              </a:rPr>
              <a:t>Evaluation/assessment papers for practice</a:t>
            </a:r>
          </a:p>
          <a:p>
            <a:pPr>
              <a:lnSpc>
                <a:spcPct val="80000"/>
              </a:lnSpc>
              <a:defRPr/>
            </a:pPr>
            <a:r>
              <a:rPr lang="en-US" b="1" dirty="0">
                <a:solidFill>
                  <a:srgbClr val="000000"/>
                </a:solidFill>
                <a:effectLst>
                  <a:outerShdw blurRad="38100" dist="38100" dir="2700000" algn="tl">
                    <a:srgbClr val="FFFFFF"/>
                  </a:outerShdw>
                </a:effectLst>
              </a:rPr>
              <a:t>Tutor marked assignments</a:t>
            </a:r>
          </a:p>
          <a:p>
            <a:pPr>
              <a:lnSpc>
                <a:spcPct val="80000"/>
              </a:lnSpc>
              <a:defRPr/>
            </a:pPr>
            <a:r>
              <a:rPr lang="en-US" b="1" dirty="0">
                <a:solidFill>
                  <a:srgbClr val="000000"/>
                </a:solidFill>
                <a:effectLst>
                  <a:outerShdw blurRad="38100" dist="38100" dir="2700000" algn="tl">
                    <a:srgbClr val="FFFFFF"/>
                  </a:outerShdw>
                </a:effectLst>
              </a:rPr>
              <a:t>Student information regarding admission and examination dates</a:t>
            </a:r>
          </a:p>
          <a:p>
            <a:pPr>
              <a:lnSpc>
                <a:spcPct val="80000"/>
              </a:lnSpc>
              <a:defRPr/>
            </a:pPr>
            <a:r>
              <a:rPr lang="en-US" b="1" dirty="0">
                <a:solidFill>
                  <a:srgbClr val="000000"/>
                </a:solidFill>
                <a:effectLst>
                  <a:outerShdw blurRad="38100" dist="38100" dir="2700000" algn="tl">
                    <a:srgbClr val="FFFFFF"/>
                  </a:outerShdw>
                </a:effectLst>
              </a:rPr>
              <a:t>List of Study centers</a:t>
            </a:r>
          </a:p>
          <a:p>
            <a:pPr>
              <a:lnSpc>
                <a:spcPct val="80000"/>
              </a:lnSpc>
              <a:defRPr/>
            </a:pPr>
            <a:r>
              <a:rPr lang="en-US" b="1" dirty="0">
                <a:solidFill>
                  <a:srgbClr val="000000"/>
                </a:solidFill>
                <a:effectLst>
                  <a:outerShdw blurRad="38100" dist="38100" dir="2700000" algn="tl">
                    <a:srgbClr val="FFFFFF"/>
                  </a:outerShdw>
                </a:effectLst>
              </a:rPr>
              <a:t>Other related matter</a:t>
            </a:r>
          </a:p>
        </p:txBody>
      </p:sp>
      <p:sp>
        <p:nvSpPr>
          <p:cNvPr id="4" name="AutoShape 2" descr="Image result for nios logo"/>
          <p:cNvSpPr>
            <a:spLocks noChangeAspect="1" noChangeArrowheads="1"/>
          </p:cNvSpPr>
          <p:nvPr/>
        </p:nvSpPr>
        <p:spPr bwMode="auto">
          <a:xfrm>
            <a:off x="5694149" y="40181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nio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073" y="4267200"/>
            <a:ext cx="33909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88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Image result for thank you imag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534" y="0"/>
            <a:ext cx="12287534" cy="703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6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38" y="176915"/>
            <a:ext cx="9601196" cy="601008"/>
          </a:xfrm>
        </p:spPr>
        <p:txBody>
          <a:bodyPr>
            <a:normAutofit fontScale="90000"/>
          </a:bodyPr>
          <a:lstStyle/>
          <a:p>
            <a:r>
              <a:rPr lang="en-IN" dirty="0" smtClean="0"/>
              <a:t>Individual differences</a:t>
            </a:r>
            <a:endParaRPr lang="en-US" dirty="0"/>
          </a:p>
        </p:txBody>
      </p:sp>
      <p:sp>
        <p:nvSpPr>
          <p:cNvPr id="4" name="Rectangle 1"/>
          <p:cNvSpPr>
            <a:spLocks noGrp="1" noChangeArrowheads="1"/>
          </p:cNvSpPr>
          <p:nvPr>
            <p:ph idx="1"/>
          </p:nvPr>
        </p:nvSpPr>
        <p:spPr bwMode="auto">
          <a:xfrm>
            <a:off x="313899" y="780763"/>
            <a:ext cx="11095629" cy="607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hangingPunct="0">
              <a:spcBef>
                <a:spcPct val="0"/>
              </a:spcBef>
              <a:buNone/>
            </a:pPr>
            <a:r>
              <a:rPr lang="en-US" b="1" dirty="0" smtClean="0">
                <a:solidFill>
                  <a:schemeClr val="tx1"/>
                </a:solidFill>
              </a:rPr>
              <a:t>Plato</a:t>
            </a:r>
            <a:r>
              <a:rPr lang="en-US" dirty="0" smtClean="0"/>
              <a:t> stated more than 2000 years ago:</a:t>
            </a:r>
          </a:p>
          <a:p>
            <a:pPr marL="0" lvl="0" indent="0" eaLnBrk="0" hangingPunct="0">
              <a:spcBef>
                <a:spcPct val="0"/>
              </a:spcBef>
              <a:buNone/>
            </a:pPr>
            <a:r>
              <a:rPr lang="en-US" dirty="0" smtClean="0"/>
              <a:t>No two persons are born exactly alike; but each differs from the other in natural endowments, one being suited for one occupation and the other for another. </a:t>
            </a:r>
          </a:p>
          <a:p>
            <a:pPr marL="0" indent="0" defTabSz="914400" eaLnBrk="0" fontAlgn="base" hangingPunct="0">
              <a:spcBef>
                <a:spcPct val="0"/>
              </a:spcBef>
              <a:spcAft>
                <a:spcPct val="0"/>
              </a:spcAft>
              <a:buClrTx/>
              <a:buSzTx/>
              <a:buNone/>
            </a:pPr>
            <a:endParaRPr lang="en-US" dirty="0" smtClean="0"/>
          </a:p>
          <a:p>
            <a:pPr marL="0" indent="0" defTabSz="914400" eaLnBrk="0" fontAlgn="base" hangingPunct="0">
              <a:spcBef>
                <a:spcPct val="0"/>
              </a:spcBef>
              <a:spcAft>
                <a:spcPct val="0"/>
              </a:spcAft>
              <a:buClrTx/>
              <a:buSzTx/>
              <a:buNone/>
            </a:pPr>
            <a:r>
              <a:rPr lang="en-US" dirty="0" smtClean="0"/>
              <a:t>Children are just different from one another</a:t>
            </a:r>
            <a:endParaRPr lang="en-IN" dirty="0" smtClean="0"/>
          </a:p>
          <a:p>
            <a:pPr marL="0" lvl="0" indent="0" defTabSz="914400" eaLnBrk="0" fontAlgn="base" hangingPunct="0">
              <a:spcBef>
                <a:spcPct val="0"/>
              </a:spcBef>
              <a:spcAft>
                <a:spcPct val="0"/>
              </a:spcAft>
              <a:buClrTx/>
              <a:buSzTx/>
              <a:buNone/>
            </a:pPr>
            <a:r>
              <a:rPr lang="en-US" dirty="0" smtClean="0"/>
              <a:t>The </a:t>
            </a:r>
            <a:r>
              <a:rPr lang="en-US" dirty="0"/>
              <a:t>key to success is to tailor the rearing environment to the developmental level of the child--what she or he can handle--and to individual differences among children</a:t>
            </a:r>
            <a:r>
              <a:rPr lang="en-US" dirty="0" smtClean="0"/>
              <a:t>.</a:t>
            </a:r>
          </a:p>
          <a:p>
            <a:pPr marL="0" lvl="0" indent="0" defTabSz="914400" eaLnBrk="0" fontAlgn="base" hangingPunct="0">
              <a:spcBef>
                <a:spcPct val="0"/>
              </a:spcBef>
              <a:spcAft>
                <a:spcPct val="0"/>
              </a:spcAft>
              <a:buClrTx/>
              <a:buSzTx/>
              <a:buNone/>
            </a:pPr>
            <a:r>
              <a:rPr lang="en-US" dirty="0"/>
              <a:t>Respect for individual differences is in my view the cornerstone of good parent-child relationships</a:t>
            </a:r>
            <a:r>
              <a:rPr lang="en-US" dirty="0" smtClean="0"/>
              <a:t>. </a:t>
            </a:r>
            <a:r>
              <a:rPr lang="en-US" b="1" dirty="0"/>
              <a:t>Sandra Wood </a:t>
            </a:r>
            <a:r>
              <a:rPr lang="en-US" b="1" dirty="0" err="1" smtClean="0"/>
              <a:t>Scarr</a:t>
            </a:r>
            <a:r>
              <a:rPr lang="en-US" b="1" dirty="0" smtClean="0"/>
              <a:t> American Psychologist</a:t>
            </a:r>
            <a:endParaRPr lang="en-US" b="1" dirty="0"/>
          </a:p>
        </p:txBody>
      </p:sp>
    </p:spTree>
    <p:extLst>
      <p:ext uri="{BB962C8B-B14F-4D97-AF65-F5344CB8AC3E}">
        <p14:creationId xmlns:p14="http://schemas.microsoft.com/office/powerpoint/2010/main" val="1723965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53" y="154674"/>
            <a:ext cx="11788634" cy="838200"/>
          </a:xfrm>
        </p:spPr>
        <p:txBody>
          <a:bodyPr/>
          <a:lstStyle/>
          <a:p>
            <a:r>
              <a:rPr lang="en-IN" dirty="0" smtClean="0"/>
              <a:t>Individual differences</a:t>
            </a:r>
            <a:endParaRPr lang="en-US" dirty="0"/>
          </a:p>
        </p:txBody>
      </p:sp>
      <p:sp>
        <p:nvSpPr>
          <p:cNvPr id="3" name="Content Placeholder 2"/>
          <p:cNvSpPr>
            <a:spLocks noGrp="1"/>
          </p:cNvSpPr>
          <p:nvPr>
            <p:ph idx="1"/>
          </p:nvPr>
        </p:nvSpPr>
        <p:spPr>
          <a:xfrm>
            <a:off x="180453" y="1147548"/>
            <a:ext cx="11788634" cy="5580797"/>
          </a:xfrm>
        </p:spPr>
        <p:txBody>
          <a:bodyPr/>
          <a:lstStyle/>
          <a:p>
            <a:r>
              <a:rPr lang="en-IN" sz="3600" dirty="0" smtClean="0"/>
              <a:t>Difference in learning capability</a:t>
            </a:r>
          </a:p>
          <a:p>
            <a:r>
              <a:rPr lang="en-IN" sz="3600" dirty="0" smtClean="0"/>
              <a:t>Difference in interest</a:t>
            </a:r>
          </a:p>
          <a:p>
            <a:r>
              <a:rPr lang="en-IN" sz="3600" dirty="0"/>
              <a:t>Difference in </a:t>
            </a:r>
            <a:r>
              <a:rPr lang="en-IN" sz="3600" dirty="0" smtClean="0"/>
              <a:t>aptitude</a:t>
            </a:r>
          </a:p>
          <a:p>
            <a:r>
              <a:rPr lang="en-IN" sz="3600" dirty="0" smtClean="0"/>
              <a:t>Difference in motivation</a:t>
            </a:r>
            <a:endParaRPr lang="en-IN" sz="3600" dirty="0"/>
          </a:p>
          <a:p>
            <a:endParaRPr lang="en-US" dirty="0"/>
          </a:p>
        </p:txBody>
      </p:sp>
    </p:spTree>
    <p:extLst>
      <p:ext uri="{BB962C8B-B14F-4D97-AF65-F5344CB8AC3E}">
        <p14:creationId xmlns:p14="http://schemas.microsoft.com/office/powerpoint/2010/main" val="315710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 y="216056"/>
            <a:ext cx="9347200" cy="838200"/>
          </a:xfrm>
        </p:spPr>
        <p:txBody>
          <a:bodyPr/>
          <a:lstStyle/>
          <a:p>
            <a:r>
              <a:rPr lang="en-IN" dirty="0" smtClean="0"/>
              <a:t>Alternative curriculum</a:t>
            </a:r>
            <a:endParaRPr lang="en-US" dirty="0"/>
          </a:p>
        </p:txBody>
      </p:sp>
      <p:sp>
        <p:nvSpPr>
          <p:cNvPr id="3" name="Content Placeholder 2"/>
          <p:cNvSpPr>
            <a:spLocks noGrp="1"/>
          </p:cNvSpPr>
          <p:nvPr>
            <p:ph idx="1"/>
          </p:nvPr>
        </p:nvSpPr>
        <p:spPr/>
        <p:txBody>
          <a:bodyPr/>
          <a:lstStyle/>
          <a:p>
            <a:endParaRPr lang="en-US" dirty="0"/>
          </a:p>
        </p:txBody>
      </p:sp>
      <p:grpSp>
        <p:nvGrpSpPr>
          <p:cNvPr id="4" name="Group 4"/>
          <p:cNvGrpSpPr>
            <a:grpSpLocks/>
          </p:cNvGrpSpPr>
          <p:nvPr/>
        </p:nvGrpSpPr>
        <p:grpSpPr bwMode="auto">
          <a:xfrm>
            <a:off x="242080" y="1392640"/>
            <a:ext cx="9049981" cy="4627160"/>
            <a:chOff x="1620" y="2520"/>
            <a:chExt cx="9000" cy="7920"/>
          </a:xfrm>
        </p:grpSpPr>
        <p:sp>
          <p:nvSpPr>
            <p:cNvPr id="5" name="Text Box 5"/>
            <p:cNvSpPr txBox="1">
              <a:spLocks noChangeArrowheads="1"/>
            </p:cNvSpPr>
            <p:nvPr/>
          </p:nvSpPr>
          <p:spPr bwMode="auto">
            <a:xfrm>
              <a:off x="1620" y="2700"/>
              <a:ext cx="3240" cy="144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GB" sz="1400" dirty="0">
                <a:solidFill>
                  <a:srgbClr val="000000"/>
                </a:solidFill>
                <a:latin typeface="Arial" panose="020B0604020202020204" pitchFamily="34" charset="0"/>
              </a:endParaRPr>
            </a:p>
            <a:p>
              <a:pPr algn="ctr" eaLnBrk="1" hangingPunct="1">
                <a:spcBef>
                  <a:spcPct val="0"/>
                </a:spcBef>
                <a:buClrTx/>
                <a:buSzTx/>
                <a:buFontTx/>
                <a:buNone/>
              </a:pPr>
              <a:r>
                <a:rPr lang="en-GB" sz="1400" b="1" dirty="0">
                  <a:solidFill>
                    <a:srgbClr val="000000"/>
                  </a:solidFill>
                  <a:latin typeface="Arial" panose="020B0604020202020204" pitchFamily="34" charset="0"/>
                </a:rPr>
                <a:t>TRADITIONAL SYSTEM</a:t>
              </a:r>
              <a:endParaRPr lang="en-GB" sz="1400" dirty="0">
                <a:solidFill>
                  <a:srgbClr val="000000"/>
                </a:solidFill>
                <a:latin typeface="Arial" panose="020B0604020202020204" pitchFamily="34" charset="0"/>
              </a:endParaRPr>
            </a:p>
          </p:txBody>
        </p:sp>
        <p:sp>
          <p:nvSpPr>
            <p:cNvPr id="6" name="Text Box 6"/>
            <p:cNvSpPr txBox="1">
              <a:spLocks noChangeArrowheads="1"/>
            </p:cNvSpPr>
            <p:nvPr/>
          </p:nvSpPr>
          <p:spPr bwMode="auto">
            <a:xfrm>
              <a:off x="6120" y="2520"/>
              <a:ext cx="4320" cy="1800"/>
            </a:xfrm>
            <a:prstGeom prst="rect">
              <a:avLst/>
            </a:prstGeom>
            <a:solidFill>
              <a:srgbClr val="969696"/>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sz="1200" b="1">
                  <a:solidFill>
                    <a:srgbClr val="000000"/>
                  </a:solidFill>
                  <a:latin typeface="Arial" panose="020B0604020202020204" pitchFamily="34" charset="0"/>
                </a:rPr>
                <a:t>TEACHER TAUGHT </a:t>
              </a:r>
            </a:p>
            <a:p>
              <a:pPr eaLnBrk="1" hangingPunct="1">
                <a:spcBef>
                  <a:spcPct val="0"/>
                </a:spcBef>
                <a:buClrTx/>
                <a:buSzTx/>
                <a:buFontTx/>
                <a:buNone/>
              </a:pPr>
              <a:r>
                <a:rPr lang="en-GB" sz="1200" b="1">
                  <a:solidFill>
                    <a:srgbClr val="000000"/>
                  </a:solidFill>
                  <a:latin typeface="Arial" panose="020B0604020202020204" pitchFamily="34" charset="0"/>
                </a:rPr>
                <a:t>                                  </a:t>
              </a:r>
            </a:p>
            <a:p>
              <a:pPr eaLnBrk="1" hangingPunct="1">
                <a:spcBef>
                  <a:spcPct val="0"/>
                </a:spcBef>
                <a:buClrTx/>
                <a:buSzTx/>
                <a:buFontTx/>
                <a:buNone/>
              </a:pPr>
              <a:r>
                <a:rPr lang="en-GB" sz="1200" b="1">
                  <a:solidFill>
                    <a:srgbClr val="000000"/>
                  </a:solidFill>
                  <a:latin typeface="Arial" panose="020B0604020202020204" pitchFamily="34" charset="0"/>
                </a:rPr>
                <a:t>SPATIO-TEMPORAL FIXEDNESS </a:t>
              </a:r>
            </a:p>
            <a:p>
              <a:pPr eaLnBrk="1" hangingPunct="1">
                <a:spcBef>
                  <a:spcPct val="0"/>
                </a:spcBef>
                <a:buClrTx/>
                <a:buSzTx/>
                <a:buFontTx/>
                <a:buNone/>
              </a:pPr>
              <a:endParaRPr lang="en-GB" sz="1200" b="1">
                <a:solidFill>
                  <a:srgbClr val="000000"/>
                </a:solidFill>
                <a:latin typeface="Arial" panose="020B0604020202020204" pitchFamily="34" charset="0"/>
              </a:endParaRPr>
            </a:p>
            <a:p>
              <a:pPr eaLnBrk="1" hangingPunct="1">
                <a:spcBef>
                  <a:spcPct val="0"/>
                </a:spcBef>
                <a:buClrTx/>
                <a:buSzTx/>
                <a:buFontTx/>
                <a:buNone/>
              </a:pPr>
              <a:r>
                <a:rPr lang="en-GB" sz="1200" b="1">
                  <a:solidFill>
                    <a:srgbClr val="000000"/>
                  </a:solidFill>
                  <a:latin typeface="Arial" panose="020B0604020202020204" pitchFamily="34" charset="0"/>
                </a:rPr>
                <a:t>CURRICULUM FIXEDNESS</a:t>
              </a:r>
            </a:p>
            <a:p>
              <a:pPr eaLnBrk="1" hangingPunct="1">
                <a:spcBef>
                  <a:spcPct val="0"/>
                </a:spcBef>
                <a:buClrTx/>
                <a:buSzTx/>
                <a:buFontTx/>
                <a:buNone/>
              </a:pPr>
              <a:endParaRPr lang="en-GB" sz="1200" b="1">
                <a:solidFill>
                  <a:srgbClr val="000000"/>
                </a:solidFill>
                <a:latin typeface="Arial" panose="020B0604020202020204" pitchFamily="34" charset="0"/>
              </a:endParaRPr>
            </a:p>
            <a:p>
              <a:pPr eaLnBrk="1" hangingPunct="1">
                <a:spcBef>
                  <a:spcPct val="0"/>
                </a:spcBef>
                <a:buClrTx/>
                <a:buSzTx/>
                <a:buFontTx/>
                <a:buNone/>
              </a:pPr>
              <a:endParaRPr lang="en-GB" sz="1800" b="1">
                <a:solidFill>
                  <a:srgbClr val="000000"/>
                </a:solidFill>
                <a:latin typeface="Arial" panose="020B0604020202020204" pitchFamily="34" charset="0"/>
              </a:endParaRPr>
            </a:p>
          </p:txBody>
        </p:sp>
        <p:sp>
          <p:nvSpPr>
            <p:cNvPr id="7" name="Line 7"/>
            <p:cNvSpPr>
              <a:spLocks noChangeShapeType="1"/>
            </p:cNvSpPr>
            <p:nvPr/>
          </p:nvSpPr>
          <p:spPr bwMode="auto">
            <a:xfrm flipV="1">
              <a:off x="4860" y="2880"/>
              <a:ext cx="126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4860" y="3420"/>
              <a:ext cx="12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9"/>
            <p:cNvSpPr>
              <a:spLocks noChangeShapeType="1"/>
            </p:cNvSpPr>
            <p:nvPr/>
          </p:nvSpPr>
          <p:spPr bwMode="auto">
            <a:xfrm>
              <a:off x="4860" y="3420"/>
              <a:ext cx="126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10"/>
            <p:cNvSpPr txBox="1">
              <a:spLocks noChangeArrowheads="1"/>
            </p:cNvSpPr>
            <p:nvPr/>
          </p:nvSpPr>
          <p:spPr bwMode="auto">
            <a:xfrm>
              <a:off x="1620" y="5760"/>
              <a:ext cx="3240" cy="144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GB" sz="1400">
                <a:solidFill>
                  <a:srgbClr val="000000"/>
                </a:solidFill>
                <a:latin typeface="Arial" panose="020B0604020202020204" pitchFamily="34" charset="0"/>
              </a:endParaRPr>
            </a:p>
            <a:p>
              <a:pPr algn="ctr" eaLnBrk="1" hangingPunct="1">
                <a:spcBef>
                  <a:spcPct val="0"/>
                </a:spcBef>
                <a:buClrTx/>
                <a:buSzTx/>
                <a:buFontTx/>
                <a:buNone/>
              </a:pPr>
              <a:r>
                <a:rPr lang="en-GB" sz="1400" b="1">
                  <a:solidFill>
                    <a:srgbClr val="000000"/>
                  </a:solidFill>
                  <a:latin typeface="Arial" panose="020B0604020202020204" pitchFamily="34" charset="0"/>
                </a:rPr>
                <a:t>CORRESPONDENCE</a:t>
              </a:r>
            </a:p>
            <a:p>
              <a:pPr algn="ctr" eaLnBrk="1" hangingPunct="1">
                <a:spcBef>
                  <a:spcPct val="0"/>
                </a:spcBef>
                <a:buClrTx/>
                <a:buSzTx/>
                <a:buFontTx/>
                <a:buNone/>
              </a:pPr>
              <a:r>
                <a:rPr lang="en-GB" sz="1400" b="1">
                  <a:solidFill>
                    <a:srgbClr val="000000"/>
                  </a:solidFill>
                  <a:latin typeface="Arial" panose="020B0604020202020204" pitchFamily="34" charset="0"/>
                </a:rPr>
                <a:t>EDUCATION	</a:t>
              </a:r>
              <a:endParaRPr lang="en-GB" sz="1400">
                <a:solidFill>
                  <a:srgbClr val="000000"/>
                </a:solidFill>
                <a:latin typeface="Arial" panose="020B0604020202020204" pitchFamily="34" charset="0"/>
              </a:endParaRPr>
            </a:p>
          </p:txBody>
        </p:sp>
        <p:sp>
          <p:nvSpPr>
            <p:cNvPr id="11" name="Text Box 11"/>
            <p:cNvSpPr txBox="1">
              <a:spLocks noChangeArrowheads="1"/>
            </p:cNvSpPr>
            <p:nvPr/>
          </p:nvSpPr>
          <p:spPr bwMode="auto">
            <a:xfrm>
              <a:off x="6300" y="5580"/>
              <a:ext cx="4320" cy="108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sz="1200" b="1">
                  <a:solidFill>
                    <a:srgbClr val="000000"/>
                  </a:solidFill>
                  <a:latin typeface="Arial" panose="020B0604020202020204" pitchFamily="34" charset="0"/>
                </a:rPr>
                <a:t>SELF LEARNING</a:t>
              </a:r>
            </a:p>
            <a:p>
              <a:pPr eaLnBrk="1" hangingPunct="1">
                <a:spcBef>
                  <a:spcPct val="0"/>
                </a:spcBef>
                <a:buClrTx/>
                <a:buSzTx/>
                <a:buFontTx/>
                <a:buNone/>
              </a:pPr>
              <a:r>
                <a:rPr lang="en-GB" sz="1200" b="1">
                  <a:solidFill>
                    <a:srgbClr val="000000"/>
                  </a:solidFill>
                  <a:latin typeface="Arial" panose="020B0604020202020204" pitchFamily="34" charset="0"/>
                </a:rPr>
                <a:t>                                  </a:t>
              </a:r>
            </a:p>
            <a:p>
              <a:pPr eaLnBrk="1" hangingPunct="1">
                <a:spcBef>
                  <a:spcPct val="0"/>
                </a:spcBef>
                <a:buClrTx/>
                <a:buSzTx/>
                <a:buFontTx/>
                <a:buNone/>
              </a:pPr>
              <a:r>
                <a:rPr lang="en-GB" sz="1200" b="1">
                  <a:solidFill>
                    <a:srgbClr val="000000"/>
                  </a:solidFill>
                  <a:latin typeface="Arial" panose="020B0604020202020204" pitchFamily="34" charset="0"/>
                </a:rPr>
                <a:t>FREEDOM OF LOCATION </a:t>
              </a:r>
            </a:p>
            <a:p>
              <a:pPr eaLnBrk="1" hangingPunct="1">
                <a:spcBef>
                  <a:spcPct val="0"/>
                </a:spcBef>
                <a:buClrTx/>
                <a:buSzTx/>
                <a:buFontTx/>
                <a:buNone/>
              </a:pPr>
              <a:endParaRPr lang="en-GB" sz="1200" b="1">
                <a:solidFill>
                  <a:srgbClr val="000000"/>
                </a:solidFill>
                <a:latin typeface="Arial" panose="020B0604020202020204" pitchFamily="34" charset="0"/>
              </a:endParaRPr>
            </a:p>
            <a:p>
              <a:pPr eaLnBrk="1" hangingPunct="1">
                <a:spcBef>
                  <a:spcPct val="0"/>
                </a:spcBef>
                <a:buClrTx/>
                <a:buSzTx/>
                <a:buFontTx/>
                <a:buNone/>
              </a:pPr>
              <a:endParaRPr lang="en-GB" sz="1200" b="1">
                <a:solidFill>
                  <a:srgbClr val="000000"/>
                </a:solidFill>
                <a:latin typeface="Arial" panose="020B0604020202020204" pitchFamily="34" charset="0"/>
              </a:endParaRPr>
            </a:p>
            <a:p>
              <a:pPr eaLnBrk="1" hangingPunct="1">
                <a:spcBef>
                  <a:spcPct val="0"/>
                </a:spcBef>
                <a:buClrTx/>
                <a:buSzTx/>
                <a:buFontTx/>
                <a:buNone/>
              </a:pPr>
              <a:endParaRPr lang="en-GB" sz="1800" b="1">
                <a:solidFill>
                  <a:srgbClr val="000000"/>
                </a:solidFill>
                <a:latin typeface="Arial" panose="020B0604020202020204" pitchFamily="34" charset="0"/>
              </a:endParaRPr>
            </a:p>
          </p:txBody>
        </p:sp>
        <p:sp>
          <p:nvSpPr>
            <p:cNvPr id="12" name="Text Box 12"/>
            <p:cNvSpPr txBox="1">
              <a:spLocks noChangeArrowheads="1"/>
            </p:cNvSpPr>
            <p:nvPr/>
          </p:nvSpPr>
          <p:spPr bwMode="auto">
            <a:xfrm>
              <a:off x="6300" y="8640"/>
              <a:ext cx="4320" cy="180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sz="1200" b="1" dirty="0">
                  <a:solidFill>
                    <a:srgbClr val="000000"/>
                  </a:solidFill>
                  <a:latin typeface="Arial" panose="020B0604020202020204" pitchFamily="34" charset="0"/>
                </a:rPr>
                <a:t>SELF </a:t>
              </a:r>
              <a:r>
                <a:rPr lang="en-GB" sz="1200" b="1" dirty="0" smtClean="0">
                  <a:solidFill>
                    <a:srgbClr val="000000"/>
                  </a:solidFill>
                  <a:latin typeface="Arial" panose="020B0604020202020204" pitchFamily="34" charset="0"/>
                </a:rPr>
                <a:t>LEARNING/ TEACHING SUPPORT</a:t>
              </a:r>
              <a:endParaRPr lang="en-GB" sz="1200" b="1" dirty="0">
                <a:solidFill>
                  <a:srgbClr val="000000"/>
                </a:solidFill>
                <a:latin typeface="Arial" panose="020B0604020202020204" pitchFamily="34" charset="0"/>
              </a:endParaRPr>
            </a:p>
            <a:p>
              <a:pPr eaLnBrk="1" hangingPunct="1">
                <a:spcBef>
                  <a:spcPct val="0"/>
                </a:spcBef>
                <a:buClrTx/>
                <a:buSzTx/>
                <a:buFontTx/>
                <a:buNone/>
              </a:pPr>
              <a:r>
                <a:rPr lang="en-GB" sz="1200" b="1" dirty="0">
                  <a:solidFill>
                    <a:srgbClr val="000000"/>
                  </a:solidFill>
                  <a:latin typeface="Arial" panose="020B0604020202020204" pitchFamily="34" charset="0"/>
                </a:rPr>
                <a:t>                                  </a:t>
              </a:r>
            </a:p>
            <a:p>
              <a:pPr eaLnBrk="1" hangingPunct="1">
                <a:spcBef>
                  <a:spcPct val="0"/>
                </a:spcBef>
                <a:buClrTx/>
                <a:buSzTx/>
                <a:buFontTx/>
                <a:buNone/>
              </a:pPr>
              <a:r>
                <a:rPr lang="en-GB" sz="1200" b="1" dirty="0">
                  <a:solidFill>
                    <a:srgbClr val="000000"/>
                  </a:solidFill>
                  <a:latin typeface="Arial" panose="020B0604020202020204" pitchFamily="34" charset="0"/>
                </a:rPr>
                <a:t>FREEDOM OF LOCATION </a:t>
              </a:r>
            </a:p>
            <a:p>
              <a:pPr eaLnBrk="1" hangingPunct="1">
                <a:spcBef>
                  <a:spcPct val="0"/>
                </a:spcBef>
                <a:buClrTx/>
                <a:buSzTx/>
                <a:buFontTx/>
                <a:buNone/>
              </a:pPr>
              <a:endParaRPr lang="en-GB" sz="1200" b="1" dirty="0">
                <a:solidFill>
                  <a:srgbClr val="000000"/>
                </a:solidFill>
                <a:latin typeface="Arial" panose="020B0604020202020204" pitchFamily="34" charset="0"/>
              </a:endParaRPr>
            </a:p>
            <a:p>
              <a:pPr eaLnBrk="1" hangingPunct="1">
                <a:spcBef>
                  <a:spcPct val="0"/>
                </a:spcBef>
                <a:buClrTx/>
                <a:buSzTx/>
                <a:buFontTx/>
                <a:buNone/>
              </a:pPr>
              <a:r>
                <a:rPr lang="en-GB" sz="1200" b="1" dirty="0">
                  <a:solidFill>
                    <a:srgbClr val="000000"/>
                  </a:solidFill>
                  <a:latin typeface="Arial" panose="020B0604020202020204" pitchFamily="34" charset="0"/>
                </a:rPr>
                <a:t>FREEDOM TO LEARN</a:t>
              </a:r>
            </a:p>
            <a:p>
              <a:pPr eaLnBrk="1" hangingPunct="1">
                <a:spcBef>
                  <a:spcPct val="0"/>
                </a:spcBef>
                <a:buClrTx/>
                <a:buSzTx/>
                <a:buFontTx/>
                <a:buNone/>
              </a:pPr>
              <a:endParaRPr lang="en-GB" sz="1200" b="1" dirty="0">
                <a:solidFill>
                  <a:srgbClr val="000000"/>
                </a:solidFill>
                <a:latin typeface="Arial" panose="020B0604020202020204" pitchFamily="34" charset="0"/>
              </a:endParaRPr>
            </a:p>
            <a:p>
              <a:pPr eaLnBrk="1" hangingPunct="1">
                <a:spcBef>
                  <a:spcPct val="0"/>
                </a:spcBef>
                <a:buClrTx/>
                <a:buSzTx/>
                <a:buFontTx/>
                <a:buNone/>
              </a:pPr>
              <a:endParaRPr lang="en-GB" sz="1800" b="1" dirty="0">
                <a:solidFill>
                  <a:srgbClr val="000000"/>
                </a:solidFill>
                <a:latin typeface="Arial" panose="020B0604020202020204" pitchFamily="34" charset="0"/>
              </a:endParaRPr>
            </a:p>
          </p:txBody>
        </p:sp>
        <p:sp>
          <p:nvSpPr>
            <p:cNvPr id="13" name="Text Box 13"/>
            <p:cNvSpPr txBox="1">
              <a:spLocks noChangeArrowheads="1"/>
            </p:cNvSpPr>
            <p:nvPr/>
          </p:nvSpPr>
          <p:spPr bwMode="auto">
            <a:xfrm>
              <a:off x="1620" y="9000"/>
              <a:ext cx="3240" cy="144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GB" sz="1400" b="1">
                <a:solidFill>
                  <a:srgbClr val="000000"/>
                </a:solidFill>
                <a:latin typeface="Arial" panose="020B0604020202020204" pitchFamily="34" charset="0"/>
              </a:endParaRPr>
            </a:p>
            <a:p>
              <a:pPr algn="ctr" eaLnBrk="1" hangingPunct="1">
                <a:spcBef>
                  <a:spcPct val="0"/>
                </a:spcBef>
                <a:buClrTx/>
                <a:buSzTx/>
                <a:buFontTx/>
                <a:buNone/>
              </a:pPr>
              <a:r>
                <a:rPr lang="en-GB" sz="1400" b="1">
                  <a:solidFill>
                    <a:srgbClr val="000000"/>
                  </a:solidFill>
                  <a:latin typeface="Arial" panose="020B0604020202020204" pitchFamily="34" charset="0"/>
                </a:rPr>
                <a:t>ODL EDUCATIONAL SYSTEM</a:t>
              </a:r>
              <a:endParaRPr lang="en-GB" sz="1400">
                <a:solidFill>
                  <a:srgbClr val="000000"/>
                </a:solidFill>
                <a:latin typeface="Arial" panose="020B0604020202020204" pitchFamily="34" charset="0"/>
              </a:endParaRPr>
            </a:p>
          </p:txBody>
        </p:sp>
        <p:sp>
          <p:nvSpPr>
            <p:cNvPr id="14" name="Line 14"/>
            <p:cNvSpPr>
              <a:spLocks noChangeShapeType="1"/>
            </p:cNvSpPr>
            <p:nvPr/>
          </p:nvSpPr>
          <p:spPr bwMode="auto">
            <a:xfrm>
              <a:off x="6120" y="3060"/>
              <a:ext cx="4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5"/>
            <p:cNvSpPr>
              <a:spLocks noChangeShapeType="1"/>
            </p:cNvSpPr>
            <p:nvPr/>
          </p:nvSpPr>
          <p:spPr bwMode="auto">
            <a:xfrm>
              <a:off x="6120" y="3600"/>
              <a:ext cx="4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AutoShape 16"/>
            <p:cNvSpPr>
              <a:spLocks noChangeArrowheads="1"/>
            </p:cNvSpPr>
            <p:nvPr/>
          </p:nvSpPr>
          <p:spPr bwMode="auto">
            <a:xfrm rot="5400000">
              <a:off x="7470" y="7470"/>
              <a:ext cx="1260" cy="1080"/>
            </a:xfrm>
            <a:prstGeom prst="notchedRightArrow">
              <a:avLst>
                <a:gd name="adj1" fmla="val 50000"/>
                <a:gd name="adj2" fmla="val 29167"/>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7" name="AutoShape 17"/>
            <p:cNvSpPr>
              <a:spLocks noChangeArrowheads="1"/>
            </p:cNvSpPr>
            <p:nvPr/>
          </p:nvSpPr>
          <p:spPr bwMode="auto">
            <a:xfrm rot="5400000">
              <a:off x="7470" y="4410"/>
              <a:ext cx="1260" cy="1080"/>
            </a:xfrm>
            <a:prstGeom prst="notchedRightArrow">
              <a:avLst>
                <a:gd name="adj1" fmla="val 50000"/>
                <a:gd name="adj2" fmla="val 29167"/>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8" name="Text Box 18"/>
            <p:cNvSpPr txBox="1">
              <a:spLocks noChangeArrowheads="1"/>
            </p:cNvSpPr>
            <p:nvPr/>
          </p:nvSpPr>
          <p:spPr bwMode="auto">
            <a:xfrm>
              <a:off x="4680" y="4680"/>
              <a:ext cx="306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sz="1600" b="1">
                  <a:solidFill>
                    <a:srgbClr val="000000"/>
                  </a:solidFill>
                  <a:latin typeface="Arial" panose="020B0604020202020204" pitchFamily="34" charset="0"/>
                </a:rPr>
                <a:t>PARIDGM SHIFT</a:t>
              </a:r>
            </a:p>
            <a:p>
              <a:pPr eaLnBrk="1" hangingPunct="1">
                <a:spcBef>
                  <a:spcPct val="0"/>
                </a:spcBef>
                <a:buClrTx/>
                <a:buSzTx/>
                <a:buFontTx/>
                <a:buNone/>
              </a:pPr>
              <a:endParaRPr lang="en-GB" sz="1800">
                <a:solidFill>
                  <a:srgbClr val="000000"/>
                </a:solidFill>
                <a:latin typeface="Arial" panose="020B0604020202020204" pitchFamily="34" charset="0"/>
              </a:endParaRPr>
            </a:p>
          </p:txBody>
        </p:sp>
        <p:sp>
          <p:nvSpPr>
            <p:cNvPr id="19" name="Text Box 19"/>
            <p:cNvSpPr txBox="1">
              <a:spLocks noChangeArrowheads="1"/>
            </p:cNvSpPr>
            <p:nvPr/>
          </p:nvSpPr>
          <p:spPr bwMode="auto">
            <a:xfrm>
              <a:off x="4500" y="7740"/>
              <a:ext cx="32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sz="1600" b="1">
                  <a:solidFill>
                    <a:srgbClr val="000000"/>
                  </a:solidFill>
                  <a:latin typeface="Arial" panose="020B0604020202020204" pitchFamily="34" charset="0"/>
                </a:rPr>
                <a:t>PARIDGM SHIFT</a:t>
              </a:r>
            </a:p>
            <a:p>
              <a:pPr eaLnBrk="1" hangingPunct="1">
                <a:spcBef>
                  <a:spcPct val="0"/>
                </a:spcBef>
                <a:buClrTx/>
                <a:buSzTx/>
                <a:buFontTx/>
                <a:buNone/>
              </a:pPr>
              <a:endParaRPr lang="en-GB" sz="1800">
                <a:solidFill>
                  <a:srgbClr val="000000"/>
                </a:solidFill>
                <a:latin typeface="Arial" panose="020B0604020202020204" pitchFamily="34" charset="0"/>
              </a:endParaRPr>
            </a:p>
          </p:txBody>
        </p:sp>
        <p:sp>
          <p:nvSpPr>
            <p:cNvPr id="20" name="Line 20"/>
            <p:cNvSpPr>
              <a:spLocks noChangeShapeType="1"/>
            </p:cNvSpPr>
            <p:nvPr/>
          </p:nvSpPr>
          <p:spPr bwMode="auto">
            <a:xfrm flipV="1">
              <a:off x="4860" y="8915"/>
              <a:ext cx="1440" cy="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21"/>
            <p:cNvSpPr>
              <a:spLocks noChangeShapeType="1"/>
            </p:cNvSpPr>
            <p:nvPr/>
          </p:nvSpPr>
          <p:spPr bwMode="auto">
            <a:xfrm>
              <a:off x="4860" y="9540"/>
              <a:ext cx="14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2"/>
            <p:cNvSpPr>
              <a:spLocks noChangeShapeType="1"/>
            </p:cNvSpPr>
            <p:nvPr/>
          </p:nvSpPr>
          <p:spPr bwMode="auto">
            <a:xfrm>
              <a:off x="4860" y="9540"/>
              <a:ext cx="144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3"/>
            <p:cNvSpPr>
              <a:spLocks noChangeShapeType="1"/>
            </p:cNvSpPr>
            <p:nvPr/>
          </p:nvSpPr>
          <p:spPr bwMode="auto">
            <a:xfrm flipV="1">
              <a:off x="4860" y="5940"/>
              <a:ext cx="144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4"/>
            <p:cNvSpPr>
              <a:spLocks noChangeShapeType="1"/>
            </p:cNvSpPr>
            <p:nvPr/>
          </p:nvSpPr>
          <p:spPr bwMode="auto">
            <a:xfrm>
              <a:off x="4860" y="6300"/>
              <a:ext cx="144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25"/>
            <p:cNvSpPr>
              <a:spLocks noChangeShapeType="1"/>
            </p:cNvSpPr>
            <p:nvPr/>
          </p:nvSpPr>
          <p:spPr bwMode="auto">
            <a:xfrm>
              <a:off x="4860" y="6300"/>
              <a:ext cx="144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Text Box 26"/>
            <p:cNvSpPr txBox="1">
              <a:spLocks noChangeArrowheads="1"/>
            </p:cNvSpPr>
            <p:nvPr/>
          </p:nvSpPr>
          <p:spPr bwMode="auto">
            <a:xfrm>
              <a:off x="6300" y="6660"/>
              <a:ext cx="4320" cy="900"/>
            </a:xfrm>
            <a:prstGeom prst="rect">
              <a:avLst/>
            </a:prstGeom>
            <a:solidFill>
              <a:srgbClr val="969696"/>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GB" sz="1200" b="1">
                <a:solidFill>
                  <a:srgbClr val="000000"/>
                </a:solidFill>
                <a:latin typeface="Arial" panose="020B0604020202020204" pitchFamily="34" charset="0"/>
              </a:endParaRPr>
            </a:p>
            <a:p>
              <a:pPr eaLnBrk="1" hangingPunct="1">
                <a:spcBef>
                  <a:spcPct val="0"/>
                </a:spcBef>
                <a:buClrTx/>
                <a:buSzTx/>
                <a:buFontTx/>
                <a:buNone/>
              </a:pPr>
              <a:r>
                <a:rPr lang="en-GB" sz="1200" b="1">
                  <a:solidFill>
                    <a:srgbClr val="000000"/>
                  </a:solidFill>
                  <a:latin typeface="Arial" panose="020B0604020202020204" pitchFamily="34" charset="0"/>
                </a:rPr>
                <a:t>CURRICULUM FIXEDNESS</a:t>
              </a:r>
            </a:p>
            <a:p>
              <a:pPr eaLnBrk="1" hangingPunct="1">
                <a:spcBef>
                  <a:spcPct val="0"/>
                </a:spcBef>
                <a:buClrTx/>
                <a:buSzTx/>
                <a:buFontTx/>
                <a:buNone/>
              </a:pPr>
              <a:endParaRPr lang="en-GB" sz="1800">
                <a:solidFill>
                  <a:srgbClr val="000000"/>
                </a:solidFill>
                <a:latin typeface="Arial" panose="020B0604020202020204" pitchFamily="34" charset="0"/>
              </a:endParaRPr>
            </a:p>
          </p:txBody>
        </p:sp>
      </p:grpSp>
    </p:spTree>
    <p:extLst>
      <p:ext uri="{BB962C8B-B14F-4D97-AF65-F5344CB8AC3E}">
        <p14:creationId xmlns:p14="http://schemas.microsoft.com/office/powerpoint/2010/main" val="170631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IOS Board Simplified .">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p:spPr>
      </p:pic>
    </p:spTree>
    <p:extLst>
      <p:ext uri="{BB962C8B-B14F-4D97-AF65-F5344CB8AC3E}">
        <p14:creationId xmlns:p14="http://schemas.microsoft.com/office/powerpoint/2010/main" val="456066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95618"/>
            <a:ext cx="11492931" cy="838200"/>
          </a:xfrm>
        </p:spPr>
        <p:txBody>
          <a:bodyPr/>
          <a:lstStyle/>
          <a:p>
            <a:r>
              <a:rPr lang="en-IN" dirty="0" smtClean="0"/>
              <a:t>National Institute of Open schooling (NIOS)</a:t>
            </a:r>
            <a:endParaRPr lang="en-US" dirty="0"/>
          </a:p>
        </p:txBody>
      </p:sp>
      <p:sp>
        <p:nvSpPr>
          <p:cNvPr id="3" name="Content Placeholder 2"/>
          <p:cNvSpPr>
            <a:spLocks noGrp="1"/>
          </p:cNvSpPr>
          <p:nvPr>
            <p:ph idx="1"/>
          </p:nvPr>
        </p:nvSpPr>
        <p:spPr>
          <a:xfrm>
            <a:off x="191068" y="1033818"/>
            <a:ext cx="11492931" cy="6254085"/>
          </a:xfrm>
        </p:spPr>
        <p:txBody>
          <a:bodyPr/>
          <a:lstStyle/>
          <a:p>
            <a:pPr marL="0" indent="0">
              <a:buNone/>
            </a:pPr>
            <a:r>
              <a:rPr lang="en-US" b="1" dirty="0"/>
              <a:t>The National Institute of Open Schooling (NIOS)</a:t>
            </a:r>
            <a:r>
              <a:rPr lang="en-US" dirty="0"/>
              <a:t> formerly known as National Open School (NOS) was established in November,1989 as an autonomous </a:t>
            </a:r>
            <a:r>
              <a:rPr lang="en-US" dirty="0" smtClean="0"/>
              <a:t>organization </a:t>
            </a:r>
            <a:r>
              <a:rPr lang="en-US" dirty="0"/>
              <a:t>in pursuance of National Policy on Education 1986 by the Ministry of Human Resource Development (MHRD), Government of India</a:t>
            </a:r>
            <a:r>
              <a:rPr lang="en-US" sz="2900" dirty="0"/>
              <a:t>. </a:t>
            </a:r>
            <a:endParaRPr lang="en-US" sz="2900" dirty="0" smtClean="0"/>
          </a:p>
          <a:p>
            <a:pPr marL="0" indent="0">
              <a:buNone/>
            </a:pPr>
            <a:endParaRPr lang="en-US" sz="2900" dirty="0" smtClean="0"/>
          </a:p>
          <a:p>
            <a:pPr marL="0" indent="0">
              <a:buNone/>
            </a:pPr>
            <a:r>
              <a:rPr lang="en-IN" dirty="0"/>
              <a:t>It was started as a project with in-built flexibilities by the Central Board of Secondary Education (CBSE) in 1979</a:t>
            </a:r>
            <a:endParaRPr lang="en-US" dirty="0"/>
          </a:p>
        </p:txBody>
      </p:sp>
    </p:spTree>
    <p:extLst>
      <p:ext uri="{BB962C8B-B14F-4D97-AF65-F5344CB8AC3E}">
        <p14:creationId xmlns:p14="http://schemas.microsoft.com/office/powerpoint/2010/main" val="77830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304800"/>
            <a:ext cx="11424693" cy="838200"/>
          </a:xfrm>
        </p:spPr>
        <p:txBody>
          <a:bodyPr/>
          <a:lstStyle/>
          <a:p>
            <a:r>
              <a:rPr lang="en-IN" dirty="0" smtClean="0"/>
              <a:t>What does NIOS do?</a:t>
            </a:r>
            <a:endParaRPr lang="en-US" dirty="0"/>
          </a:p>
        </p:txBody>
      </p:sp>
      <p:sp>
        <p:nvSpPr>
          <p:cNvPr id="3" name="Content Placeholder 2"/>
          <p:cNvSpPr>
            <a:spLocks noGrp="1"/>
          </p:cNvSpPr>
          <p:nvPr>
            <p:ph idx="1"/>
          </p:nvPr>
        </p:nvSpPr>
        <p:spPr>
          <a:xfrm>
            <a:off x="371523" y="1142999"/>
            <a:ext cx="11433790" cy="5326039"/>
          </a:xfrm>
        </p:spPr>
        <p:txBody>
          <a:bodyPr/>
          <a:lstStyle/>
          <a:p>
            <a:pPr marL="0" lvl="0" indent="0">
              <a:buNone/>
            </a:pPr>
            <a:r>
              <a:rPr lang="en-IN" dirty="0"/>
              <a:t>The National Institute of Open Schooling (NIOS) provides opportunities to interested learners by making available the following Courses/Programmes of Study through open and distance learning (ODL) mode.</a:t>
            </a:r>
            <a:endParaRPr lang="en-US" dirty="0"/>
          </a:p>
          <a:p>
            <a:pPr lvl="0"/>
            <a:r>
              <a:rPr lang="en-IN" dirty="0"/>
              <a:t>Open Basic Education (OBE)</a:t>
            </a:r>
            <a:endParaRPr lang="en-US" dirty="0"/>
          </a:p>
          <a:p>
            <a:pPr lvl="0"/>
            <a:r>
              <a:rPr lang="en-IN" dirty="0"/>
              <a:t>Secondary Education Course</a:t>
            </a:r>
            <a:endParaRPr lang="en-US" dirty="0"/>
          </a:p>
          <a:p>
            <a:pPr lvl="0"/>
            <a:r>
              <a:rPr lang="en-IN" dirty="0"/>
              <a:t>Senior Secondary Education Course</a:t>
            </a:r>
            <a:endParaRPr lang="en-US" dirty="0"/>
          </a:p>
          <a:p>
            <a:pPr lvl="0"/>
            <a:r>
              <a:rPr lang="en-IN" dirty="0"/>
              <a:t>Vocational Education Courses/Programmes</a:t>
            </a:r>
            <a:endParaRPr lang="en-US" dirty="0"/>
          </a:p>
          <a:p>
            <a:pPr lvl="0"/>
            <a:r>
              <a:rPr lang="en-IN" dirty="0"/>
              <a:t>Life Enrichment Programmes</a:t>
            </a:r>
            <a:endParaRPr lang="en-US" dirty="0"/>
          </a:p>
          <a:p>
            <a:endParaRPr lang="en-US" dirty="0"/>
          </a:p>
        </p:txBody>
      </p:sp>
    </p:spTree>
    <p:extLst>
      <p:ext uri="{BB962C8B-B14F-4D97-AF65-F5344CB8AC3E}">
        <p14:creationId xmlns:p14="http://schemas.microsoft.com/office/powerpoint/2010/main" val="120511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523" y="209266"/>
            <a:ext cx="9347200" cy="838200"/>
          </a:xfrm>
        </p:spPr>
        <p:txBody>
          <a:bodyPr/>
          <a:lstStyle/>
          <a:p>
            <a:r>
              <a:rPr lang="en-IN" dirty="0" smtClean="0"/>
              <a:t>OPEN BASIC Education</a:t>
            </a:r>
            <a:endParaRPr lang="en-US" dirty="0"/>
          </a:p>
        </p:txBody>
      </p:sp>
      <p:sp>
        <p:nvSpPr>
          <p:cNvPr id="3" name="Content Placeholder 2"/>
          <p:cNvSpPr>
            <a:spLocks noGrp="1"/>
          </p:cNvSpPr>
          <p:nvPr>
            <p:ph idx="1"/>
          </p:nvPr>
        </p:nvSpPr>
        <p:spPr>
          <a:xfrm>
            <a:off x="535296" y="1047466"/>
            <a:ext cx="9347200" cy="4572000"/>
          </a:xfrm>
        </p:spPr>
        <p:txBody>
          <a:bodyPr/>
          <a:lstStyle/>
          <a:p>
            <a:r>
              <a:rPr lang="en-US" sz="3600" dirty="0"/>
              <a:t>The OBE </a:t>
            </a:r>
            <a:r>
              <a:rPr lang="en-US" sz="3600" dirty="0" err="1"/>
              <a:t>Programme</a:t>
            </a:r>
            <a:r>
              <a:rPr lang="en-US" sz="3600" dirty="0"/>
              <a:t> is offered at three levels</a:t>
            </a:r>
            <a:r>
              <a:rPr lang="en-US" sz="3600" dirty="0" smtClean="0"/>
              <a:t>:</a:t>
            </a:r>
          </a:p>
          <a:p>
            <a:r>
              <a:rPr lang="en-US" sz="3600" dirty="0" smtClean="0"/>
              <a:t>OBE </a:t>
            </a:r>
            <a:r>
              <a:rPr lang="en-US" sz="3600" dirty="0"/>
              <a:t>level A : equivalent to class I-III</a:t>
            </a:r>
          </a:p>
          <a:p>
            <a:r>
              <a:rPr lang="en-US" sz="3600" dirty="0"/>
              <a:t>OBE level B : equivalent to class IV-V</a:t>
            </a:r>
          </a:p>
          <a:p>
            <a:r>
              <a:rPr lang="en-US" sz="3600" dirty="0"/>
              <a:t>OBE level C : equivalent to class VI-VIII</a:t>
            </a:r>
          </a:p>
          <a:p>
            <a:endParaRPr lang="en-US" sz="3600" dirty="0"/>
          </a:p>
        </p:txBody>
      </p:sp>
    </p:spTree>
    <p:extLst>
      <p:ext uri="{BB962C8B-B14F-4D97-AF65-F5344CB8AC3E}">
        <p14:creationId xmlns:p14="http://schemas.microsoft.com/office/powerpoint/2010/main" val="538482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154674"/>
            <a:ext cx="9347200" cy="838200"/>
          </a:xfrm>
        </p:spPr>
        <p:txBody>
          <a:bodyPr/>
          <a:lstStyle/>
          <a:p>
            <a:pPr lvl="0"/>
            <a:r>
              <a:rPr lang="en-IN" dirty="0" smtClean="0"/>
              <a:t/>
            </a:r>
            <a:br>
              <a:rPr lang="en-IN" dirty="0" smtClean="0"/>
            </a:br>
            <a:r>
              <a:rPr lang="en-IN" dirty="0" smtClean="0"/>
              <a:t>Secondary </a:t>
            </a:r>
            <a:r>
              <a:rPr lang="en-IN" dirty="0"/>
              <a:t>Education Course</a:t>
            </a:r>
            <a:r>
              <a:rPr lang="en-US" dirty="0"/>
              <a:t/>
            </a:r>
            <a:br>
              <a:rPr lang="en-US" dirty="0"/>
            </a:br>
            <a:endParaRPr lang="en-US" dirty="0"/>
          </a:p>
        </p:txBody>
      </p:sp>
      <p:sp>
        <p:nvSpPr>
          <p:cNvPr id="3" name="Content Placeholder 2"/>
          <p:cNvSpPr>
            <a:spLocks noGrp="1"/>
          </p:cNvSpPr>
          <p:nvPr>
            <p:ph idx="1"/>
          </p:nvPr>
        </p:nvSpPr>
        <p:spPr>
          <a:xfrm>
            <a:off x="262341" y="992873"/>
            <a:ext cx="11315510" cy="5448869"/>
          </a:xfrm>
        </p:spPr>
        <p:txBody>
          <a:bodyPr/>
          <a:lstStyle/>
          <a:p>
            <a:pPr lvl="0"/>
            <a:r>
              <a:rPr lang="en-IN" sz="3600" dirty="0"/>
              <a:t>This Course is equivalent to the </a:t>
            </a:r>
            <a:r>
              <a:rPr lang="en-IN" sz="3600" dirty="0" err="1" smtClean="0"/>
              <a:t>X</a:t>
            </a:r>
            <a:r>
              <a:rPr lang="en-IN" sz="3600" baseline="30000" dirty="0" err="1" smtClean="0"/>
              <a:t>th</a:t>
            </a:r>
            <a:r>
              <a:rPr lang="en-IN" sz="3600" dirty="0" smtClean="0"/>
              <a:t> </a:t>
            </a:r>
            <a:r>
              <a:rPr lang="en-IN" sz="3600" dirty="0"/>
              <a:t>standard.  Students can choose subjects from the scheme of studies given</a:t>
            </a:r>
            <a:r>
              <a:rPr lang="en-IN" sz="3600" dirty="0" smtClean="0"/>
              <a:t>. Students should be 14 years old</a:t>
            </a:r>
            <a:endParaRPr lang="en-US" sz="3600" dirty="0"/>
          </a:p>
          <a:p>
            <a:pPr lvl="0"/>
            <a:r>
              <a:rPr lang="en-IN" sz="3600" dirty="0"/>
              <a:t>However, students will be required to successfully complete a minimum of five subjects with at least one language or at most two languages, which is compulsory for certification.</a:t>
            </a:r>
            <a:endParaRPr lang="en-US" sz="3600" dirty="0"/>
          </a:p>
          <a:p>
            <a:pPr lvl="0"/>
            <a:r>
              <a:rPr lang="en-IN" sz="3600" dirty="0"/>
              <a:t>Two additional subject can also be taken</a:t>
            </a:r>
            <a:r>
              <a:rPr lang="en-IN" sz="3600" dirty="0" smtClean="0"/>
              <a:t>.</a:t>
            </a:r>
            <a:endParaRPr lang="en-US" sz="3600" dirty="0"/>
          </a:p>
        </p:txBody>
      </p:sp>
    </p:spTree>
    <p:extLst>
      <p:ext uri="{BB962C8B-B14F-4D97-AF65-F5344CB8AC3E}">
        <p14:creationId xmlns:p14="http://schemas.microsoft.com/office/powerpoint/2010/main" val="3842127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halk design template">
  <a:themeElements>
    <a:clrScheme name="1_Chal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halk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hal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halk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halk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halk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halk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halk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halk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halk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halk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halk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halk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halk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halk design template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halk design template">
  <a:themeElements>
    <a:clrScheme name="Chal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lk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hal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lk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lk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lk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lk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lk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lk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lk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lk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lk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lk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lk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lk design template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chool_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chool_presentation">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演示设计">
  <a:themeElements>
    <a:clrScheme name="演示设计 1">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演示设计1">
  <a:themeElements>
    <a:clrScheme name="演示设计1 1">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fontScheme name="演示设计1">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演示设计1 1">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education-ppt-template-040</Template>
  <TotalTime>423</TotalTime>
  <Words>479</Words>
  <Application>Microsoft Office PowerPoint</Application>
  <PresentationFormat>Widescreen</PresentationFormat>
  <Paragraphs>138</Paragraphs>
  <Slides>18</Slides>
  <Notes>18</Notes>
  <HiddenSlides>0</HiddenSlides>
  <MMClips>1</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18</vt:i4>
      </vt:variant>
    </vt:vector>
  </HeadingPairs>
  <TitlesOfParts>
    <vt:vector size="42" baseType="lpstr">
      <vt:lpstr>Microsoft YaHei</vt:lpstr>
      <vt:lpstr>MS UI Gothic</vt:lpstr>
      <vt:lpstr>黑体</vt:lpstr>
      <vt:lpstr>SimSun</vt:lpstr>
      <vt:lpstr>Arial</vt:lpstr>
      <vt:lpstr>Calibri</vt:lpstr>
      <vt:lpstr>Garamond</vt:lpstr>
      <vt:lpstr>Mead Bold</vt:lpstr>
      <vt:lpstr>华文细黑</vt:lpstr>
      <vt:lpstr>Tahoma</vt:lpstr>
      <vt:lpstr>Verdana</vt:lpstr>
      <vt:lpstr>Wingdings</vt:lpstr>
      <vt:lpstr>Office 主题​​</vt:lpstr>
      <vt:lpstr>默认设计模板_2</vt:lpstr>
      <vt:lpstr>1_Office 主题​​</vt:lpstr>
      <vt:lpstr>1_默认设计模板_2</vt:lpstr>
      <vt:lpstr>school_presentation</vt:lpstr>
      <vt:lpstr>2_默认设计模板_2</vt:lpstr>
      <vt:lpstr>演示设计</vt:lpstr>
      <vt:lpstr>演示设计1</vt:lpstr>
      <vt:lpstr>3_默认设计模板_2</vt:lpstr>
      <vt:lpstr>1_Chalk design template</vt:lpstr>
      <vt:lpstr>Chalk design template</vt:lpstr>
      <vt:lpstr>4_默认设计模板_2</vt:lpstr>
      <vt:lpstr>              Individual differences and Alternative curriculum </vt:lpstr>
      <vt:lpstr>Individual differences</vt:lpstr>
      <vt:lpstr>Individual differences</vt:lpstr>
      <vt:lpstr>Alternative curriculum</vt:lpstr>
      <vt:lpstr>PowerPoint Presentation</vt:lpstr>
      <vt:lpstr>National Institute of Open schooling (NIOS)</vt:lpstr>
      <vt:lpstr>What does NIOS do?</vt:lpstr>
      <vt:lpstr>OPEN BASIC Education</vt:lpstr>
      <vt:lpstr> Secondary Education Course </vt:lpstr>
      <vt:lpstr>Subject choices under Secondary School</vt:lpstr>
      <vt:lpstr>Vocational and life enrichment activities</vt:lpstr>
      <vt:lpstr>Regional Centre</vt:lpstr>
      <vt:lpstr>Other study centres</vt:lpstr>
      <vt:lpstr>Fee Structure</vt:lpstr>
      <vt:lpstr>Proud and Successful learners from NIOS</vt:lpstr>
      <vt:lpstr>Companies </vt:lpstr>
      <vt:lpstr>The NIOS WEBSITE www.nios.ac.in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differences Alternative curriculum </dc:title>
  <dc:creator>Microsoft</dc:creator>
  <cp:lastModifiedBy>h h</cp:lastModifiedBy>
  <cp:revision>29</cp:revision>
  <cp:lastPrinted>2017-04-21T17:47:52Z</cp:lastPrinted>
  <dcterms:created xsi:type="dcterms:W3CDTF">2017-04-09T14:40:41Z</dcterms:created>
  <dcterms:modified xsi:type="dcterms:W3CDTF">2017-04-21T17:54:10Z</dcterms:modified>
</cp:coreProperties>
</file>